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93" r:id="rId2"/>
  </p:sldMasterIdLst>
  <p:notesMasterIdLst>
    <p:notesMasterId r:id="rId66"/>
  </p:notesMasterIdLst>
  <p:handoutMasterIdLst>
    <p:handoutMasterId r:id="rId67"/>
  </p:handoutMasterIdLst>
  <p:sldIdLst>
    <p:sldId id="313" r:id="rId3"/>
    <p:sldId id="338" r:id="rId4"/>
    <p:sldId id="339" r:id="rId5"/>
    <p:sldId id="345" r:id="rId6"/>
    <p:sldId id="362" r:id="rId7"/>
    <p:sldId id="370" r:id="rId8"/>
    <p:sldId id="341" r:id="rId9"/>
    <p:sldId id="360" r:id="rId10"/>
    <p:sldId id="388" r:id="rId11"/>
    <p:sldId id="321" r:id="rId12"/>
    <p:sldId id="391" r:id="rId13"/>
    <p:sldId id="381" r:id="rId14"/>
    <p:sldId id="380" r:id="rId15"/>
    <p:sldId id="392" r:id="rId16"/>
    <p:sldId id="393" r:id="rId17"/>
    <p:sldId id="384" r:id="rId18"/>
    <p:sldId id="394" r:id="rId19"/>
    <p:sldId id="395" r:id="rId20"/>
    <p:sldId id="396" r:id="rId21"/>
    <p:sldId id="385" r:id="rId22"/>
    <p:sldId id="397" r:id="rId23"/>
    <p:sldId id="383" r:id="rId24"/>
    <p:sldId id="398" r:id="rId25"/>
    <p:sldId id="399" r:id="rId26"/>
    <p:sldId id="400" r:id="rId27"/>
    <p:sldId id="401" r:id="rId28"/>
    <p:sldId id="389" r:id="rId29"/>
    <p:sldId id="402" r:id="rId30"/>
    <p:sldId id="404" r:id="rId31"/>
    <p:sldId id="390" r:id="rId32"/>
    <p:sldId id="405" r:id="rId33"/>
    <p:sldId id="406" r:id="rId34"/>
    <p:sldId id="407" r:id="rId35"/>
    <p:sldId id="408" r:id="rId36"/>
    <p:sldId id="413" r:id="rId37"/>
    <p:sldId id="355" r:id="rId38"/>
    <p:sldId id="371" r:id="rId39"/>
    <p:sldId id="372" r:id="rId40"/>
    <p:sldId id="373" r:id="rId41"/>
    <p:sldId id="374" r:id="rId42"/>
    <p:sldId id="377" r:id="rId43"/>
    <p:sldId id="357" r:id="rId44"/>
    <p:sldId id="358" r:id="rId45"/>
    <p:sldId id="359" r:id="rId46"/>
    <p:sldId id="361" r:id="rId47"/>
    <p:sldId id="324" r:id="rId48"/>
    <p:sldId id="363" r:id="rId49"/>
    <p:sldId id="364" r:id="rId50"/>
    <p:sldId id="365" r:id="rId51"/>
    <p:sldId id="410" r:id="rId52"/>
    <p:sldId id="375" r:id="rId53"/>
    <p:sldId id="366" r:id="rId54"/>
    <p:sldId id="411" r:id="rId55"/>
    <p:sldId id="412" r:id="rId56"/>
    <p:sldId id="329" r:id="rId57"/>
    <p:sldId id="331" r:id="rId58"/>
    <p:sldId id="336" r:id="rId59"/>
    <p:sldId id="343" r:id="rId60"/>
    <p:sldId id="344" r:id="rId61"/>
    <p:sldId id="340" r:id="rId62"/>
    <p:sldId id="342" r:id="rId63"/>
    <p:sldId id="403" r:id="rId64"/>
    <p:sldId id="387" r:id="rId6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03B"/>
    <a:srgbClr val="84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7FEAAE-EBDA-46FE-B3E2-69A755C2A21E}" v="102" dt="2023-08-30T12:10:10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émie Spiller" userId="S::nspiller@stud.hs-heilbronn.de::e4bebb1e-116a-4f15-b3ae-274db878ded7" providerId="AD" clId="Web-{01B6C43A-C5B5-C1E0-78EE-0189C32BDBA0}"/>
    <pc:docChg chg="modSld">
      <pc:chgData name="Noémie Spiller" userId="S::nspiller@stud.hs-heilbronn.de::e4bebb1e-116a-4f15-b3ae-274db878ded7" providerId="AD" clId="Web-{01B6C43A-C5B5-C1E0-78EE-0189C32BDBA0}" dt="2023-07-06T07:54:42.730" v="19"/>
      <pc:docMkLst>
        <pc:docMk/>
      </pc:docMkLst>
      <pc:sldChg chg="modNotes">
        <pc:chgData name="Noémie Spiller" userId="S::nspiller@stud.hs-heilbronn.de::e4bebb1e-116a-4f15-b3ae-274db878ded7" providerId="AD" clId="Web-{01B6C43A-C5B5-C1E0-78EE-0189C32BDBA0}" dt="2023-07-06T07:54:42.730" v="19"/>
        <pc:sldMkLst>
          <pc:docMk/>
          <pc:sldMk cId="883094266" sldId="357"/>
        </pc:sldMkLst>
      </pc:sldChg>
    </pc:docChg>
  </pc:docChgLst>
  <pc:docChgLst>
    <pc:chgData clId="Web-{BF97C15D-6F68-B4B3-F6FF-031D6051F7AB}"/>
    <pc:docChg chg="modSld modMainMaster">
      <pc:chgData name="" userId="" providerId="" clId="Web-{BF97C15D-6F68-B4B3-F6FF-031D6051F7AB}" dt="2023-08-24T13:18:12.459" v="0"/>
      <pc:docMkLst>
        <pc:docMk/>
      </pc:docMkLst>
      <pc:sldChg chg="modSp">
        <pc:chgData name="" userId="" providerId="" clId="Web-{BF97C15D-6F68-B4B3-F6FF-031D6051F7AB}" dt="2023-08-24T13:18:12.459" v="0"/>
        <pc:sldMkLst>
          <pc:docMk/>
          <pc:sldMk cId="1147882705" sldId="313"/>
        </pc:sldMkLst>
        <pc:spChg chg="mod">
          <ac:chgData name="" userId="" providerId="" clId="Web-{BF97C15D-6F68-B4B3-F6FF-031D6051F7AB}" dt="2023-08-24T13:18:12.459" v="0"/>
          <ac:spMkLst>
            <pc:docMk/>
            <pc:sldMk cId="1147882705" sldId="313"/>
            <ac:spMk id="2" creationId="{822AC9A7-EA1D-EEC5-B57F-9860B263FF06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912758139" sldId="321"/>
        </pc:sldMkLst>
        <pc:spChg chg="mod">
          <ac:chgData name="" userId="" providerId="" clId="Web-{BF97C15D-6F68-B4B3-F6FF-031D6051F7AB}" dt="2023-08-24T13:18:12.459" v="0"/>
          <ac:spMkLst>
            <pc:docMk/>
            <pc:sldMk cId="912758139" sldId="321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21628165" sldId="324"/>
        </pc:sldMkLst>
        <pc:spChg chg="mod">
          <ac:chgData name="" userId="" providerId="" clId="Web-{BF97C15D-6F68-B4B3-F6FF-031D6051F7AB}" dt="2023-08-24T13:18:12.459" v="0"/>
          <ac:spMkLst>
            <pc:docMk/>
            <pc:sldMk cId="621628165" sldId="324"/>
            <ac:spMk id="2" creationId="{805BF37A-FA7F-6F1C-D701-173C4E5A06A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285188218" sldId="329"/>
        </pc:sldMkLst>
        <pc:spChg chg="mod">
          <ac:chgData name="" userId="" providerId="" clId="Web-{BF97C15D-6F68-B4B3-F6FF-031D6051F7AB}" dt="2023-08-24T13:18:12.459" v="0"/>
          <ac:spMkLst>
            <pc:docMk/>
            <pc:sldMk cId="4285188218" sldId="329"/>
            <ac:spMk id="2" creationId="{89DB7F83-EBFA-1DB3-4189-EF0528B088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666134602" sldId="331"/>
        </pc:sldMkLst>
        <pc:spChg chg="mod">
          <ac:chgData name="" userId="" providerId="" clId="Web-{BF97C15D-6F68-B4B3-F6FF-031D6051F7AB}" dt="2023-08-24T13:18:12.459" v="0"/>
          <ac:spMkLst>
            <pc:docMk/>
            <pc:sldMk cId="3666134602" sldId="331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98757602" sldId="336"/>
        </pc:sldMkLst>
        <pc:spChg chg="mod">
          <ac:chgData name="" userId="" providerId="" clId="Web-{BF97C15D-6F68-B4B3-F6FF-031D6051F7AB}" dt="2023-08-24T13:18:12.459" v="0"/>
          <ac:spMkLst>
            <pc:docMk/>
            <pc:sldMk cId="198757602" sldId="336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642368517" sldId="338"/>
        </pc:sldMkLst>
        <pc:spChg chg="mod">
          <ac:chgData name="" userId="" providerId="" clId="Web-{BF97C15D-6F68-B4B3-F6FF-031D6051F7AB}" dt="2023-08-24T13:18:12.459" v="0"/>
          <ac:spMkLst>
            <pc:docMk/>
            <pc:sldMk cId="2642368517" sldId="338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57394866" sldId="339"/>
        </pc:sldMkLst>
        <pc:spChg chg="mod">
          <ac:chgData name="" userId="" providerId="" clId="Web-{BF97C15D-6F68-B4B3-F6FF-031D6051F7AB}" dt="2023-08-24T13:18:12.459" v="0"/>
          <ac:spMkLst>
            <pc:docMk/>
            <pc:sldMk cId="2357394866" sldId="339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179259077" sldId="340"/>
        </pc:sldMkLst>
        <pc:spChg chg="mod">
          <ac:chgData name="" userId="" providerId="" clId="Web-{BF97C15D-6F68-B4B3-F6FF-031D6051F7AB}" dt="2023-08-24T13:18:12.459" v="0"/>
          <ac:spMkLst>
            <pc:docMk/>
            <pc:sldMk cId="4179259077" sldId="340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580682258" sldId="341"/>
        </pc:sldMkLst>
        <pc:spChg chg="mod">
          <ac:chgData name="" userId="" providerId="" clId="Web-{BF97C15D-6F68-B4B3-F6FF-031D6051F7AB}" dt="2023-08-24T13:18:12.459" v="0"/>
          <ac:spMkLst>
            <pc:docMk/>
            <pc:sldMk cId="580682258" sldId="341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160953291" sldId="342"/>
        </pc:sldMkLst>
        <pc:spChg chg="mod">
          <ac:chgData name="" userId="" providerId="" clId="Web-{BF97C15D-6F68-B4B3-F6FF-031D6051F7AB}" dt="2023-08-24T13:18:12.459" v="0"/>
          <ac:spMkLst>
            <pc:docMk/>
            <pc:sldMk cId="1160953291" sldId="342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390717321" sldId="343"/>
        </pc:sldMkLst>
        <pc:spChg chg="mod">
          <ac:chgData name="" userId="" providerId="" clId="Web-{BF97C15D-6F68-B4B3-F6FF-031D6051F7AB}" dt="2023-08-24T13:18:12.459" v="0"/>
          <ac:spMkLst>
            <pc:docMk/>
            <pc:sldMk cId="3390717321" sldId="343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790971749" sldId="344"/>
        </pc:sldMkLst>
        <pc:spChg chg="mod">
          <ac:chgData name="" userId="" providerId="" clId="Web-{BF97C15D-6F68-B4B3-F6FF-031D6051F7AB}" dt="2023-08-24T13:18:12.459" v="0"/>
          <ac:spMkLst>
            <pc:docMk/>
            <pc:sldMk cId="2790971749" sldId="344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53451644" sldId="345"/>
        </pc:sldMkLst>
        <pc:spChg chg="mod">
          <ac:chgData name="" userId="" providerId="" clId="Web-{BF97C15D-6F68-B4B3-F6FF-031D6051F7AB}" dt="2023-08-24T13:18:12.459" v="0"/>
          <ac:spMkLst>
            <pc:docMk/>
            <pc:sldMk cId="853451644" sldId="345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554343605" sldId="355"/>
        </pc:sldMkLst>
        <pc:spChg chg="mod">
          <ac:chgData name="" userId="" providerId="" clId="Web-{BF97C15D-6F68-B4B3-F6FF-031D6051F7AB}" dt="2023-08-24T13:18:12.459" v="0"/>
          <ac:spMkLst>
            <pc:docMk/>
            <pc:sldMk cId="3554343605" sldId="355"/>
            <ac:spMk id="4" creationId="{E2A5C996-3609-41BE-7BD5-DBC9482E4C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83094266" sldId="357"/>
        </pc:sldMkLst>
        <pc:spChg chg="mod">
          <ac:chgData name="" userId="" providerId="" clId="Web-{BF97C15D-6F68-B4B3-F6FF-031D6051F7AB}" dt="2023-08-24T13:18:12.459" v="0"/>
          <ac:spMkLst>
            <pc:docMk/>
            <pc:sldMk cId="883094266" sldId="357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541601619" sldId="358"/>
        </pc:sldMkLst>
        <pc:spChg chg="mod">
          <ac:chgData name="" userId="" providerId="" clId="Web-{BF97C15D-6F68-B4B3-F6FF-031D6051F7AB}" dt="2023-08-24T13:18:12.459" v="0"/>
          <ac:spMkLst>
            <pc:docMk/>
            <pc:sldMk cId="2541601619" sldId="358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229679170" sldId="359"/>
        </pc:sldMkLst>
        <pc:spChg chg="mod">
          <ac:chgData name="" userId="" providerId="" clId="Web-{BF97C15D-6F68-B4B3-F6FF-031D6051F7AB}" dt="2023-08-24T13:18:12.459" v="0"/>
          <ac:spMkLst>
            <pc:docMk/>
            <pc:sldMk cId="4229679170" sldId="359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390338982" sldId="360"/>
        </pc:sldMkLst>
        <pc:spChg chg="mod">
          <ac:chgData name="" userId="" providerId="" clId="Web-{BF97C15D-6F68-B4B3-F6FF-031D6051F7AB}" dt="2023-08-24T13:18:12.459" v="0"/>
          <ac:spMkLst>
            <pc:docMk/>
            <pc:sldMk cId="3390338982" sldId="360"/>
            <ac:spMk id="2" creationId="{FCD4A57F-A9AE-18BB-4BCF-9B4DE809C36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24414484" sldId="361"/>
        </pc:sldMkLst>
        <pc:spChg chg="mod">
          <ac:chgData name="" userId="" providerId="" clId="Web-{BF97C15D-6F68-B4B3-F6FF-031D6051F7AB}" dt="2023-08-24T13:18:12.459" v="0"/>
          <ac:spMkLst>
            <pc:docMk/>
            <pc:sldMk cId="1024414484" sldId="361"/>
            <ac:spMk id="2" creationId="{CEAC5CC7-C68A-462B-2DDF-0ACD7498AD06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29939281" sldId="362"/>
        </pc:sldMkLst>
        <pc:spChg chg="mod">
          <ac:chgData name="" userId="" providerId="" clId="Web-{BF97C15D-6F68-B4B3-F6FF-031D6051F7AB}" dt="2023-08-24T13:18:12.459" v="0"/>
          <ac:spMkLst>
            <pc:docMk/>
            <pc:sldMk cId="2429939281" sldId="362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640701986" sldId="363"/>
        </pc:sldMkLst>
        <pc:spChg chg="mod">
          <ac:chgData name="" userId="" providerId="" clId="Web-{BF97C15D-6F68-B4B3-F6FF-031D6051F7AB}" dt="2023-08-24T13:18:12.459" v="0"/>
          <ac:spMkLst>
            <pc:docMk/>
            <pc:sldMk cId="1640701986" sldId="363"/>
            <ac:spMk id="4" creationId="{E2A5C996-3609-41BE-7BD5-DBC9482E4C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121786811" sldId="364"/>
        </pc:sldMkLst>
        <pc:spChg chg="mod">
          <ac:chgData name="" userId="" providerId="" clId="Web-{BF97C15D-6F68-B4B3-F6FF-031D6051F7AB}" dt="2023-08-24T13:18:12.459" v="0"/>
          <ac:spMkLst>
            <pc:docMk/>
            <pc:sldMk cId="2121786811" sldId="364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063743889" sldId="365"/>
        </pc:sldMkLst>
        <pc:spChg chg="mod">
          <ac:chgData name="" userId="" providerId="" clId="Web-{BF97C15D-6F68-B4B3-F6FF-031D6051F7AB}" dt="2023-08-24T13:18:12.459" v="0"/>
          <ac:spMkLst>
            <pc:docMk/>
            <pc:sldMk cId="3063743889" sldId="365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510700727" sldId="366"/>
        </pc:sldMkLst>
        <pc:spChg chg="mod">
          <ac:chgData name="" userId="" providerId="" clId="Web-{BF97C15D-6F68-B4B3-F6FF-031D6051F7AB}" dt="2023-08-24T13:18:12.459" v="0"/>
          <ac:spMkLst>
            <pc:docMk/>
            <pc:sldMk cId="1510700727" sldId="366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757712717" sldId="370"/>
        </pc:sldMkLst>
        <pc:spChg chg="mod">
          <ac:chgData name="" userId="" providerId="" clId="Web-{BF97C15D-6F68-B4B3-F6FF-031D6051F7AB}" dt="2023-08-24T13:18:12.459" v="0"/>
          <ac:spMkLst>
            <pc:docMk/>
            <pc:sldMk cId="1757712717" sldId="370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78838638" sldId="371"/>
        </pc:sldMkLst>
        <pc:spChg chg="mod">
          <ac:chgData name="" userId="" providerId="" clId="Web-{BF97C15D-6F68-B4B3-F6FF-031D6051F7AB}" dt="2023-08-24T13:18:12.459" v="0"/>
          <ac:spMkLst>
            <pc:docMk/>
            <pc:sldMk cId="278838638" sldId="371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03785437" sldId="372"/>
        </pc:sldMkLst>
        <pc:spChg chg="mod">
          <ac:chgData name="" userId="" providerId="" clId="Web-{BF97C15D-6F68-B4B3-F6FF-031D6051F7AB}" dt="2023-08-24T13:18:12.459" v="0"/>
          <ac:spMkLst>
            <pc:docMk/>
            <pc:sldMk cId="803785437" sldId="372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37461282" sldId="373"/>
        </pc:sldMkLst>
        <pc:spChg chg="mod">
          <ac:chgData name="" userId="" providerId="" clId="Web-{BF97C15D-6F68-B4B3-F6FF-031D6051F7AB}" dt="2023-08-24T13:18:12.459" v="0"/>
          <ac:spMkLst>
            <pc:docMk/>
            <pc:sldMk cId="137461282" sldId="373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26476103" sldId="374"/>
        </pc:sldMkLst>
        <pc:spChg chg="mod">
          <ac:chgData name="" userId="" providerId="" clId="Web-{BF97C15D-6F68-B4B3-F6FF-031D6051F7AB}" dt="2023-08-24T13:18:12.459" v="0"/>
          <ac:spMkLst>
            <pc:docMk/>
            <pc:sldMk cId="2326476103" sldId="374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474943790" sldId="375"/>
        </pc:sldMkLst>
        <pc:spChg chg="mod">
          <ac:chgData name="" userId="" providerId="" clId="Web-{BF97C15D-6F68-B4B3-F6FF-031D6051F7AB}" dt="2023-08-24T13:18:12.459" v="0"/>
          <ac:spMkLst>
            <pc:docMk/>
            <pc:sldMk cId="1474943790" sldId="375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582699299" sldId="377"/>
        </pc:sldMkLst>
        <pc:spChg chg="mod">
          <ac:chgData name="" userId="" providerId="" clId="Web-{BF97C15D-6F68-B4B3-F6FF-031D6051F7AB}" dt="2023-08-24T13:18:12.459" v="0"/>
          <ac:spMkLst>
            <pc:docMk/>
            <pc:sldMk cId="582699299" sldId="377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201659993" sldId="380"/>
        </pc:sldMkLst>
        <pc:spChg chg="mod">
          <ac:chgData name="" userId="" providerId="" clId="Web-{BF97C15D-6F68-B4B3-F6FF-031D6051F7AB}" dt="2023-08-24T13:18:12.459" v="0"/>
          <ac:spMkLst>
            <pc:docMk/>
            <pc:sldMk cId="2201659993" sldId="380"/>
            <ac:spMk id="2" creationId="{311353DE-FBBC-3C09-A5D2-67336911CA4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088177931" sldId="381"/>
        </pc:sldMkLst>
        <pc:spChg chg="mod">
          <ac:chgData name="" userId="" providerId="" clId="Web-{BF97C15D-6F68-B4B3-F6FF-031D6051F7AB}" dt="2023-08-24T13:18:12.459" v="0"/>
          <ac:spMkLst>
            <pc:docMk/>
            <pc:sldMk cId="2088177931" sldId="381"/>
            <ac:spMk id="2" creationId="{ED22E3FF-E034-687D-CFF8-F60D88FC346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25733965" sldId="383"/>
        </pc:sldMkLst>
        <pc:spChg chg="mod">
          <ac:chgData name="" userId="" providerId="" clId="Web-{BF97C15D-6F68-B4B3-F6FF-031D6051F7AB}" dt="2023-08-24T13:18:12.459" v="0"/>
          <ac:spMkLst>
            <pc:docMk/>
            <pc:sldMk cId="2425733965" sldId="383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40059374" sldId="384"/>
        </pc:sldMkLst>
        <pc:spChg chg="mod">
          <ac:chgData name="" userId="" providerId="" clId="Web-{BF97C15D-6F68-B4B3-F6FF-031D6051F7AB}" dt="2023-08-24T13:18:12.459" v="0"/>
          <ac:spMkLst>
            <pc:docMk/>
            <pc:sldMk cId="640059374" sldId="384"/>
            <ac:spMk id="2" creationId="{F49A9DB9-CB90-8A10-F544-E581A5B66D9E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78575961" sldId="385"/>
        </pc:sldMkLst>
        <pc:spChg chg="mod">
          <ac:chgData name="" userId="" providerId="" clId="Web-{BF97C15D-6F68-B4B3-F6FF-031D6051F7AB}" dt="2023-08-24T13:18:12.459" v="0"/>
          <ac:spMkLst>
            <pc:docMk/>
            <pc:sldMk cId="1078575961" sldId="385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42575411" sldId="387"/>
        </pc:sldMkLst>
        <pc:spChg chg="mod">
          <ac:chgData name="" userId="" providerId="" clId="Web-{BF97C15D-6F68-B4B3-F6FF-031D6051F7AB}" dt="2023-08-24T13:18:12.459" v="0"/>
          <ac:spMkLst>
            <pc:docMk/>
            <pc:sldMk cId="4042575411" sldId="387"/>
            <ac:spMk id="2" creationId="{0062279F-5843-5BF0-F2FD-07162CA818E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649429" sldId="388"/>
        </pc:sldMkLst>
        <pc:spChg chg="mod">
          <ac:chgData name="" userId="" providerId="" clId="Web-{BF97C15D-6F68-B4B3-F6FF-031D6051F7AB}" dt="2023-08-24T13:18:12.459" v="0"/>
          <ac:spMkLst>
            <pc:docMk/>
            <pc:sldMk cId="10649429" sldId="388"/>
            <ac:spMk id="3" creationId="{5D462EBF-3C3F-75A1-1C27-F94CA19F07B4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31547183" sldId="389"/>
        </pc:sldMkLst>
        <pc:spChg chg="mod">
          <ac:chgData name="" userId="" providerId="" clId="Web-{BF97C15D-6F68-B4B3-F6FF-031D6051F7AB}" dt="2023-08-24T13:18:12.459" v="0"/>
          <ac:spMkLst>
            <pc:docMk/>
            <pc:sldMk cId="4031547183" sldId="389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44259181" sldId="390"/>
        </pc:sldMkLst>
        <pc:spChg chg="mod">
          <ac:chgData name="" userId="" providerId="" clId="Web-{BF97C15D-6F68-B4B3-F6FF-031D6051F7AB}" dt="2023-08-24T13:18:12.459" v="0"/>
          <ac:spMkLst>
            <pc:docMk/>
            <pc:sldMk cId="3844259181" sldId="390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218412406" sldId="391"/>
        </pc:sldMkLst>
        <pc:spChg chg="mod">
          <ac:chgData name="" userId="" providerId="" clId="Web-{BF97C15D-6F68-B4B3-F6FF-031D6051F7AB}" dt="2023-08-24T13:18:12.459" v="0"/>
          <ac:spMkLst>
            <pc:docMk/>
            <pc:sldMk cId="1218412406" sldId="391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603588556" sldId="392"/>
        </pc:sldMkLst>
        <pc:spChg chg="mod">
          <ac:chgData name="" userId="" providerId="" clId="Web-{BF97C15D-6F68-B4B3-F6FF-031D6051F7AB}" dt="2023-08-24T13:18:12.459" v="0"/>
          <ac:spMkLst>
            <pc:docMk/>
            <pc:sldMk cId="1603588556" sldId="392"/>
            <ac:spMk id="2" creationId="{CCBF105A-ADB2-638D-2FA8-B992A987D0A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292141407" sldId="393"/>
        </pc:sldMkLst>
        <pc:spChg chg="mod">
          <ac:chgData name="" userId="" providerId="" clId="Web-{BF97C15D-6F68-B4B3-F6FF-031D6051F7AB}" dt="2023-08-24T13:18:12.459" v="0"/>
          <ac:spMkLst>
            <pc:docMk/>
            <pc:sldMk cId="1292141407" sldId="393"/>
            <ac:spMk id="2" creationId="{826B0CFE-550F-EF00-42A7-24720AC2F0E7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993429386" sldId="394"/>
        </pc:sldMkLst>
        <pc:spChg chg="mod">
          <ac:chgData name="" userId="" providerId="" clId="Web-{BF97C15D-6F68-B4B3-F6FF-031D6051F7AB}" dt="2023-08-24T13:18:12.459" v="0"/>
          <ac:spMkLst>
            <pc:docMk/>
            <pc:sldMk cId="3993429386" sldId="394"/>
            <ac:spMk id="2" creationId="{F49A9DB9-CB90-8A10-F544-E581A5B66D9E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694282169" sldId="395"/>
        </pc:sldMkLst>
        <pc:spChg chg="mod">
          <ac:chgData name="" userId="" providerId="" clId="Web-{BF97C15D-6F68-B4B3-F6FF-031D6051F7AB}" dt="2023-08-24T13:18:12.459" v="0"/>
          <ac:spMkLst>
            <pc:docMk/>
            <pc:sldMk cId="3694282169" sldId="395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81680694" sldId="396"/>
        </pc:sldMkLst>
        <pc:spChg chg="mod">
          <ac:chgData name="" userId="" providerId="" clId="Web-{BF97C15D-6F68-B4B3-F6FF-031D6051F7AB}" dt="2023-08-24T13:18:12.459" v="0"/>
          <ac:spMkLst>
            <pc:docMk/>
            <pc:sldMk cId="281680694" sldId="396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777760480" sldId="397"/>
        </pc:sldMkLst>
        <pc:spChg chg="mod">
          <ac:chgData name="" userId="" providerId="" clId="Web-{BF97C15D-6F68-B4B3-F6FF-031D6051F7AB}" dt="2023-08-24T13:18:12.459" v="0"/>
          <ac:spMkLst>
            <pc:docMk/>
            <pc:sldMk cId="1777760480" sldId="397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71580106" sldId="398"/>
        </pc:sldMkLst>
        <pc:spChg chg="mod">
          <ac:chgData name="" userId="" providerId="" clId="Web-{BF97C15D-6F68-B4B3-F6FF-031D6051F7AB}" dt="2023-08-24T13:18:12.459" v="0"/>
          <ac:spMkLst>
            <pc:docMk/>
            <pc:sldMk cId="671580106" sldId="398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89746508" sldId="399"/>
        </pc:sldMkLst>
        <pc:spChg chg="mod">
          <ac:chgData name="" userId="" providerId="" clId="Web-{BF97C15D-6F68-B4B3-F6FF-031D6051F7AB}" dt="2023-08-24T13:18:12.459" v="0"/>
          <ac:spMkLst>
            <pc:docMk/>
            <pc:sldMk cId="2489746508" sldId="399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84283286" sldId="400"/>
        </pc:sldMkLst>
        <pc:spChg chg="mod">
          <ac:chgData name="" userId="" providerId="" clId="Web-{BF97C15D-6F68-B4B3-F6FF-031D6051F7AB}" dt="2023-08-24T13:18:12.459" v="0"/>
          <ac:spMkLst>
            <pc:docMk/>
            <pc:sldMk cId="3884283286" sldId="400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151719399" sldId="401"/>
        </pc:sldMkLst>
        <pc:spChg chg="mod">
          <ac:chgData name="" userId="" providerId="" clId="Web-{BF97C15D-6F68-B4B3-F6FF-031D6051F7AB}" dt="2023-08-24T13:18:12.459" v="0"/>
          <ac:spMkLst>
            <pc:docMk/>
            <pc:sldMk cId="1151719399" sldId="401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708206006" sldId="402"/>
        </pc:sldMkLst>
        <pc:spChg chg="mod">
          <ac:chgData name="" userId="" providerId="" clId="Web-{BF97C15D-6F68-B4B3-F6FF-031D6051F7AB}" dt="2023-08-24T13:18:12.459" v="0"/>
          <ac:spMkLst>
            <pc:docMk/>
            <pc:sldMk cId="708206006" sldId="402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52054311" sldId="403"/>
        </pc:sldMkLst>
        <pc:spChg chg="mod">
          <ac:chgData name="" userId="" providerId="" clId="Web-{BF97C15D-6F68-B4B3-F6FF-031D6051F7AB}" dt="2023-08-24T13:18:12.459" v="0"/>
          <ac:spMkLst>
            <pc:docMk/>
            <pc:sldMk cId="652054311" sldId="403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737328271" sldId="404"/>
        </pc:sldMkLst>
        <pc:spChg chg="mod">
          <ac:chgData name="" userId="" providerId="" clId="Web-{BF97C15D-6F68-B4B3-F6FF-031D6051F7AB}" dt="2023-08-24T13:18:12.459" v="0"/>
          <ac:spMkLst>
            <pc:docMk/>
            <pc:sldMk cId="3737328271" sldId="404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5882494" sldId="405"/>
        </pc:sldMkLst>
        <pc:spChg chg="mod">
          <ac:chgData name="" userId="" providerId="" clId="Web-{BF97C15D-6F68-B4B3-F6FF-031D6051F7AB}" dt="2023-08-24T13:18:12.459" v="0"/>
          <ac:spMkLst>
            <pc:docMk/>
            <pc:sldMk cId="405882494" sldId="405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38433696" sldId="406"/>
        </pc:sldMkLst>
        <pc:spChg chg="mod">
          <ac:chgData name="" userId="" providerId="" clId="Web-{BF97C15D-6F68-B4B3-F6FF-031D6051F7AB}" dt="2023-08-24T13:18:12.459" v="0"/>
          <ac:spMkLst>
            <pc:docMk/>
            <pc:sldMk cId="3838433696" sldId="406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284344385" sldId="407"/>
        </pc:sldMkLst>
        <pc:spChg chg="mod">
          <ac:chgData name="" userId="" providerId="" clId="Web-{BF97C15D-6F68-B4B3-F6FF-031D6051F7AB}" dt="2023-08-24T13:18:12.459" v="0"/>
          <ac:spMkLst>
            <pc:docMk/>
            <pc:sldMk cId="3284344385" sldId="407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510103267" sldId="408"/>
        </pc:sldMkLst>
        <pc:spChg chg="mod">
          <ac:chgData name="" userId="" providerId="" clId="Web-{BF97C15D-6F68-B4B3-F6FF-031D6051F7AB}" dt="2023-08-24T13:18:12.459" v="0"/>
          <ac:spMkLst>
            <pc:docMk/>
            <pc:sldMk cId="2510103267" sldId="408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17445532" sldId="410"/>
        </pc:sldMkLst>
        <pc:spChg chg="mod">
          <ac:chgData name="" userId="" providerId="" clId="Web-{BF97C15D-6F68-B4B3-F6FF-031D6051F7AB}" dt="2023-08-24T13:18:12.459" v="0"/>
          <ac:spMkLst>
            <pc:docMk/>
            <pc:sldMk cId="2317445532" sldId="410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821909749" sldId="411"/>
        </pc:sldMkLst>
        <pc:spChg chg="mod">
          <ac:chgData name="" userId="" providerId="" clId="Web-{BF97C15D-6F68-B4B3-F6FF-031D6051F7AB}" dt="2023-08-24T13:18:12.459" v="0"/>
          <ac:spMkLst>
            <pc:docMk/>
            <pc:sldMk cId="1821909749" sldId="411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325914739" sldId="412"/>
        </pc:sldMkLst>
        <pc:spChg chg="mod">
          <ac:chgData name="" userId="" providerId="" clId="Web-{BF97C15D-6F68-B4B3-F6FF-031D6051F7AB}" dt="2023-08-24T13:18:12.459" v="0"/>
          <ac:spMkLst>
            <pc:docMk/>
            <pc:sldMk cId="1325914739" sldId="412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062336186" sldId="413"/>
        </pc:sldMkLst>
        <pc:spChg chg="mod">
          <ac:chgData name="" userId="" providerId="" clId="Web-{BF97C15D-6F68-B4B3-F6FF-031D6051F7AB}" dt="2023-08-24T13:18:12.459" v="0"/>
          <ac:spMkLst>
            <pc:docMk/>
            <pc:sldMk cId="2062336186" sldId="413"/>
            <ac:spMk id="2" creationId="{7EC6E3A5-BFF4-6085-AA44-8AD2193A1174}"/>
          </ac:spMkLst>
        </pc:spChg>
      </pc:sldChg>
      <pc:sldMasterChg chg="modSp mod modSldLayout">
        <pc:chgData name="" userId="" providerId="" clId="Web-{BF97C15D-6F68-B4B3-F6FF-031D6051F7AB}" dt="2023-08-24T13:18:12.459" v="0"/>
        <pc:sldMasterMkLst>
          <pc:docMk/>
          <pc:sldMasterMk cId="3345050395" sldId="2147483660"/>
        </pc:sldMasterMkLst>
        <pc:spChg chg="mod">
          <ac:chgData name="" userId="" providerId="" clId="Web-{BF97C15D-6F68-B4B3-F6FF-031D6051F7AB}" dt="2023-08-24T13:18:12.459" v="0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028177054" sldId="2147483677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028177054" sldId="2147483677"/>
              <ac:spMk id="5" creationId="{00000000-0000-0000-0000-000000000000}"/>
            </ac:spMkLst>
          </pc:spChg>
        </pc:sldLayoutChg>
      </pc:sldMasterChg>
      <pc:sldMasterChg chg="modSp mod modSldLayout">
        <pc:chgData name="" userId="" providerId="" clId="Web-{BF97C15D-6F68-B4B3-F6FF-031D6051F7AB}" dt="2023-08-24T13:18:12.459" v="0"/>
        <pc:sldMasterMkLst>
          <pc:docMk/>
          <pc:sldMasterMk cId="391508935" sldId="2147483675"/>
        </pc:sldMasterMkLst>
        <pc:spChg chg="mod">
          <ac:chgData name="" userId="" providerId="" clId="Web-{BF97C15D-6F68-B4B3-F6FF-031D6051F7AB}" dt="2023-08-24T13:18:12.459" v="0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" userId="" providerId="" clId="Web-{BF97C15D-6F68-B4B3-F6FF-031D6051F7AB}" dt="2023-08-24T13:18:12.459" v="0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Noémie Spiller" userId="e4bebb1e-116a-4f15-b3ae-274db878ded7" providerId="ADAL" clId="{301C30EE-A206-420D-83AC-693884CFDE83}"/>
    <pc:docChg chg="delSld">
      <pc:chgData name="Noémie Spiller" userId="e4bebb1e-116a-4f15-b3ae-274db878ded7" providerId="ADAL" clId="{301C30EE-A206-420D-83AC-693884CFDE83}" dt="2023-07-26T10:32:45.796" v="0" actId="2696"/>
      <pc:docMkLst>
        <pc:docMk/>
      </pc:docMkLst>
      <pc:sldChg chg="del">
        <pc:chgData name="Noémie Spiller" userId="e4bebb1e-116a-4f15-b3ae-274db878ded7" providerId="ADAL" clId="{301C30EE-A206-420D-83AC-693884CFDE83}" dt="2023-07-26T10:32:45.796" v="0" actId="2696"/>
        <pc:sldMkLst>
          <pc:docMk/>
          <pc:sldMk cId="452048222" sldId="386"/>
        </pc:sldMkLst>
      </pc:sldChg>
    </pc:docChg>
  </pc:docChgLst>
  <pc:docChgLst>
    <pc:chgData name="Gastbenutzer" userId="S::urn:spo:anon#f86b790997f433fe469ee6d59c76f4a8a9dd4383fb9541d35ef5bb865230b574::" providerId="AD" clId="Web-{9C7D82C2-4F26-67E6-0178-46AB634D9C30}"/>
    <pc:docChg chg="modSld modMainMaster">
      <pc:chgData name="Gastbenutzer" userId="S::urn:spo:anon#f86b790997f433fe469ee6d59c76f4a8a9dd4383fb9541d35ef5bb865230b574::" providerId="AD" clId="Web-{9C7D82C2-4F26-67E6-0178-46AB634D9C30}" dt="2023-08-24T13:17:02.774" v="3"/>
      <pc:docMkLst>
        <pc:docMk/>
      </pc:docMkLst>
      <pc:sldChg chg="addSp modSp">
        <pc:chgData name="Gastbenutzer" userId="S::urn:spo:anon#f86b790997f433fe469ee6d59c76f4a8a9dd4383fb9541d35ef5bb865230b574::" providerId="AD" clId="Web-{9C7D82C2-4F26-67E6-0178-46AB634D9C30}" dt="2023-08-24T13:17:02.774" v="3"/>
        <pc:sldMkLst>
          <pc:docMk/>
          <pc:sldMk cId="1147882705" sldId="313"/>
        </pc:sldMkLst>
        <pc:spChg chg="add mod">
          <ac:chgData name="Gastbenutzer" userId="S::urn:spo:anon#f86b790997f433fe469ee6d59c76f4a8a9dd4383fb9541d35ef5bb865230b574::" providerId="AD" clId="Web-{9C7D82C2-4F26-67E6-0178-46AB634D9C30}" dt="2023-08-24T13:17:02.774" v="3"/>
          <ac:spMkLst>
            <pc:docMk/>
            <pc:sldMk cId="1147882705" sldId="313"/>
            <ac:spMk id="2" creationId="{822AC9A7-EA1D-EEC5-B57F-9860B263FF06}"/>
          </ac:spMkLst>
        </pc:spChg>
      </pc:sldChg>
      <pc:sldChg chg="modSp">
        <pc:chgData name="Gastbenutzer" userId="S::urn:spo:anon#f86b790997f433fe469ee6d59c76f4a8a9dd4383fb9541d35ef5bb865230b574::" providerId="AD" clId="Web-{9C7D82C2-4F26-67E6-0178-46AB634D9C30}" dt="2023-08-24T13:17:02.774" v="3"/>
        <pc:sldMkLst>
          <pc:docMk/>
          <pc:sldMk cId="2642368517" sldId="338"/>
        </pc:sldMkLst>
        <pc:spChg chg="mod">
          <ac:chgData name="Gastbenutzer" userId="S::urn:spo:anon#f86b790997f433fe469ee6d59c76f4a8a9dd4383fb9541d35ef5bb865230b574::" providerId="AD" clId="Web-{9C7D82C2-4F26-67E6-0178-46AB634D9C30}" dt="2023-08-24T13:17:02.774" v="3"/>
          <ac:spMkLst>
            <pc:docMk/>
            <pc:sldMk cId="2642368517" sldId="338"/>
            <ac:spMk id="2" creationId="{62388557-4AE5-2B75-FBB3-0E1FA0FFD65C}"/>
          </ac:spMkLst>
        </pc:spChg>
      </pc:sldChg>
      <pc:sldMasterChg chg="mod modSldLayout">
        <pc:chgData name="Gastbenutzer" userId="S::urn:spo:anon#f86b790997f433fe469ee6d59c76f4a8a9dd4383fb9541d35ef5bb865230b574::" providerId="AD" clId="Web-{9C7D82C2-4F26-67E6-0178-46AB634D9C30}" dt="2023-08-24T13:17:02.774" v="3"/>
        <pc:sldMasterMkLst>
          <pc:docMk/>
          <pc:sldMasterMk cId="3345050395" sldId="2147483660"/>
        </pc:sldMasterMkLst>
        <pc:sldLayoutChg chg="modSp 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Gastbenutzer" userId="S::urn:spo:anon#f86b790997f433fe469ee6d59c76f4a8a9dd4383fb9541d35ef5bb865230b574::" providerId="AD" clId="Web-{9C7D82C2-4F26-67E6-0178-46AB634D9C30}" dt="2023-08-24T13:17:01.102" v="1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574504283" sldId="2147483662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588594681" sldId="2147483663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156702840" sldId="2147483664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685176984" sldId="2147483665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672357736" sldId="2147483666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019644223" sldId="2147483667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795033650" sldId="2147483668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130336461" sldId="2147483669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409574515" sldId="2147483670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169738758" sldId="2147483671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2386721732" sldId="2147483672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380964567" sldId="2147483673"/>
          </pc:sldLayoutMkLst>
        </pc:sldLayoutChg>
        <pc:sldLayoutChg chg="modSp 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028177054" sldId="2147483677"/>
          </pc:sldLayoutMkLst>
          <pc:spChg chg="mod">
            <ac:chgData name="Gastbenutzer" userId="S::urn:spo:anon#f86b790997f433fe469ee6d59c76f4a8a9dd4383fb9541d35ef5bb865230b574::" providerId="AD" clId="Web-{9C7D82C2-4F26-67E6-0178-46AB634D9C30}" dt="2023-08-24T13:17:01.102" v="1"/>
            <ac:spMkLst>
              <pc:docMk/>
              <pc:sldMasterMk cId="3345050395" sldId="2147483660"/>
              <pc:sldLayoutMk cId="3028177054" sldId="2147483677"/>
              <ac:spMk id="5" creationId="{00000000-0000-0000-0000-000000000000}"/>
            </ac:spMkLst>
          </pc:spChg>
        </pc:sldLayoutChg>
      </pc:sldMasterChg>
      <pc:sldMasterChg chg="mod modSldLayout">
        <pc:chgData name="Gastbenutzer" userId="S::urn:spo:anon#f86b790997f433fe469ee6d59c76f4a8a9dd4383fb9541d35ef5bb865230b574::" providerId="AD" clId="Web-{9C7D82C2-4F26-67E6-0178-46AB634D9C30}" dt="2023-08-24T13:17:02.774" v="3"/>
        <pc:sldMasterMkLst>
          <pc:docMk/>
          <pc:sldMasterMk cId="391508935" sldId="2147483675"/>
        </pc:sldMasterMkLst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91508935" sldId="2147483675"/>
            <pc:sldLayoutMk cId="3059466993" sldId="2147483676"/>
          </pc:sldLayoutMkLst>
        </pc:sldLayoutChg>
      </pc:sldMasterChg>
    </pc:docChg>
  </pc:docChgLst>
  <pc:docChgLst>
    <pc:chgData name="Noémie Spiller" userId="S::nspiller@stud.hs-heilbronn.de::e4bebb1e-116a-4f15-b3ae-274db878ded7" providerId="AD" clId="Web-{ED88EB7D-11BE-1A54-70B2-8C2973E6F5E8}"/>
    <pc:docChg chg="addSld delSld modSld">
      <pc:chgData name="Noémie Spiller" userId="S::nspiller@stud.hs-heilbronn.de::e4bebb1e-116a-4f15-b3ae-274db878ded7" providerId="AD" clId="Web-{ED88EB7D-11BE-1A54-70B2-8C2973E6F5E8}" dt="2023-05-11T05:30:03.465" v="22" actId="14100"/>
      <pc:docMkLst>
        <pc:docMk/>
      </pc:docMkLst>
      <pc:sldChg chg="addSp delSp modSp">
        <pc:chgData name="Noémie Spiller" userId="S::nspiller@stud.hs-heilbronn.de::e4bebb1e-116a-4f15-b3ae-274db878ded7" providerId="AD" clId="Web-{ED88EB7D-11BE-1A54-70B2-8C2973E6F5E8}" dt="2023-05-11T05:30:03.465" v="22" actId="14100"/>
        <pc:sldMkLst>
          <pc:docMk/>
          <pc:sldMk cId="3913319740" sldId="353"/>
        </pc:sldMkLst>
        <pc:spChg chg="mod">
          <ac:chgData name="Noémie Spiller" userId="S::nspiller@stud.hs-heilbronn.de::e4bebb1e-116a-4f15-b3ae-274db878ded7" providerId="AD" clId="Web-{ED88EB7D-11BE-1A54-70B2-8C2973E6F5E8}" dt="2023-05-11T05:27:17.768" v="2" actId="20577"/>
          <ac:spMkLst>
            <pc:docMk/>
            <pc:sldMk cId="3913319740" sldId="353"/>
            <ac:spMk id="4" creationId="{33F2C99B-7939-B938-73F2-83DDA33770B1}"/>
          </ac:spMkLst>
        </pc:spChg>
        <pc:spChg chg="del">
          <ac:chgData name="Noémie Spiller" userId="S::nspiller@stud.hs-heilbronn.de::e4bebb1e-116a-4f15-b3ae-274db878ded7" providerId="AD" clId="Web-{ED88EB7D-11BE-1A54-70B2-8C2973E6F5E8}" dt="2023-05-11T05:27:37.769" v="3"/>
          <ac:spMkLst>
            <pc:docMk/>
            <pc:sldMk cId="3913319740" sldId="353"/>
            <ac:spMk id="5" creationId="{1AB6471C-E58C-EE1A-51D8-EF8629EC30D4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30:03.465" v="22" actId="14100"/>
          <ac:picMkLst>
            <pc:docMk/>
            <pc:sldMk cId="3913319740" sldId="353"/>
            <ac:picMk id="6" creationId="{3DD14DBE-FCA1-42A0-7206-B34C7C35DA76}"/>
          </ac:picMkLst>
        </pc:picChg>
      </pc:sldChg>
      <pc:sldChg chg="addSp delSp modSp new del">
        <pc:chgData name="Noémie Spiller" userId="S::nspiller@stud.hs-heilbronn.de::e4bebb1e-116a-4f15-b3ae-274db878ded7" providerId="AD" clId="Web-{ED88EB7D-11BE-1A54-70B2-8C2973E6F5E8}" dt="2023-05-11T05:28:23.568" v="9"/>
        <pc:sldMkLst>
          <pc:docMk/>
          <pc:sldMk cId="2503327734" sldId="355"/>
        </pc:sldMkLst>
        <pc:spChg chg="del">
          <ac:chgData name="Noémie Spiller" userId="S::nspiller@stud.hs-heilbronn.de::e4bebb1e-116a-4f15-b3ae-274db878ded7" providerId="AD" clId="Web-{ED88EB7D-11BE-1A54-70B2-8C2973E6F5E8}" dt="2023-05-11T05:28:18.490" v="8"/>
          <ac:spMkLst>
            <pc:docMk/>
            <pc:sldMk cId="2503327734" sldId="355"/>
            <ac:spMk id="3" creationId="{09BCEDAF-0503-1476-94E0-C46424B0C733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28:18.490" v="8"/>
          <ac:picMkLst>
            <pc:docMk/>
            <pc:sldMk cId="2503327734" sldId="355"/>
            <ac:picMk id="6" creationId="{BDF2EB68-E00E-EF7E-CACE-BA3F0442CE2B}"/>
          </ac:picMkLst>
        </pc:picChg>
      </pc:sldChg>
    </pc:docChg>
  </pc:docChgLst>
  <pc:docChgLst>
    <pc:chgData name="Noémie Spiller" userId="e4bebb1e-116a-4f15-b3ae-274db878ded7" providerId="ADAL" clId="{92417A45-7289-4448-A542-791F8075DB55}"/>
    <pc:docChg chg="undo redo custSel addSld delSld modSld sldOrd">
      <pc:chgData name="Noémie Spiller" userId="e4bebb1e-116a-4f15-b3ae-274db878ded7" providerId="ADAL" clId="{92417A45-7289-4448-A542-791F8075DB55}" dt="2023-07-15T16:47:17.616" v="9360"/>
      <pc:docMkLst>
        <pc:docMk/>
      </pc:docMkLst>
      <pc:sldChg chg="modSp mod ord modNotesTx">
        <pc:chgData name="Noémie Spiller" userId="e4bebb1e-116a-4f15-b3ae-274db878ded7" providerId="ADAL" clId="{92417A45-7289-4448-A542-791F8075DB55}" dt="2023-07-13T18:43:11.225" v="2334" actId="20577"/>
        <pc:sldMkLst>
          <pc:docMk/>
          <pc:sldMk cId="912758139" sldId="321"/>
        </pc:sldMkLst>
        <pc:spChg chg="mod">
          <ac:chgData name="Noémie Spiller" userId="e4bebb1e-116a-4f15-b3ae-274db878ded7" providerId="ADAL" clId="{92417A45-7289-4448-A542-791F8075DB55}" dt="2023-07-13T18:41:37.773" v="2314" actId="20577"/>
          <ac:spMkLst>
            <pc:docMk/>
            <pc:sldMk cId="912758139" sldId="321"/>
            <ac:spMk id="4" creationId="{79114A4D-AFC4-AE7A-04F0-57A33A93A49D}"/>
          </ac:spMkLst>
        </pc:spChg>
      </pc:sldChg>
      <pc:sldChg chg="modSp ord modNotesTx">
        <pc:chgData name="Noémie Spiller" userId="e4bebb1e-116a-4f15-b3ae-274db878ded7" providerId="ADAL" clId="{92417A45-7289-4448-A542-791F8075DB55}" dt="2023-07-15T16:47:17.616" v="9360"/>
        <pc:sldMkLst>
          <pc:docMk/>
          <pc:sldMk cId="621628165" sldId="324"/>
        </pc:sldMkLst>
        <pc:picChg chg="mod">
          <ac:chgData name="Noémie Spiller" userId="e4bebb1e-116a-4f15-b3ae-274db878ded7" providerId="ADAL" clId="{92417A45-7289-4448-A542-791F8075DB55}" dt="2023-07-15T16:47:17.616" v="9360"/>
          <ac:picMkLst>
            <pc:docMk/>
            <pc:sldMk cId="621628165" sldId="324"/>
            <ac:picMk id="9" creationId="{7E0855DF-215B-7A50-A943-FE5123E73154}"/>
          </ac:picMkLst>
        </pc:picChg>
      </pc:sldChg>
      <pc:sldChg chg="ord">
        <pc:chgData name="Noémie Spiller" userId="e4bebb1e-116a-4f15-b3ae-274db878ded7" providerId="ADAL" clId="{92417A45-7289-4448-A542-791F8075DB55}" dt="2023-07-13T09:58:16.665" v="56"/>
        <pc:sldMkLst>
          <pc:docMk/>
          <pc:sldMk cId="4179259077" sldId="340"/>
        </pc:sldMkLst>
      </pc:sldChg>
      <pc:sldChg chg="ord">
        <pc:chgData name="Noémie Spiller" userId="e4bebb1e-116a-4f15-b3ae-274db878ded7" providerId="ADAL" clId="{92417A45-7289-4448-A542-791F8075DB55}" dt="2023-07-13T09:58:16.665" v="56"/>
        <pc:sldMkLst>
          <pc:docMk/>
          <pc:sldMk cId="1160953291" sldId="342"/>
        </pc:sldMkLst>
      </pc:sldChg>
      <pc:sldChg chg="ord">
        <pc:chgData name="Noémie Spiller" userId="e4bebb1e-116a-4f15-b3ae-274db878ded7" providerId="ADAL" clId="{92417A45-7289-4448-A542-791F8075DB55}" dt="2023-07-13T12:54:11.514" v="915"/>
        <pc:sldMkLst>
          <pc:docMk/>
          <pc:sldMk cId="3390717321" sldId="343"/>
        </pc:sldMkLst>
      </pc:sldChg>
      <pc:sldChg chg="addSp delSp modSp mod modClrScheme chgLayout">
        <pc:chgData name="Noémie Spiller" userId="e4bebb1e-116a-4f15-b3ae-274db878ded7" providerId="ADAL" clId="{92417A45-7289-4448-A542-791F8075DB55}" dt="2023-07-14T19:47:31.037" v="7312" actId="26606"/>
        <pc:sldMkLst>
          <pc:docMk/>
          <pc:sldMk cId="3554343605" sldId="355"/>
        </pc:sldMkLst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4" creationId="{E2A5C996-3609-41BE-7BD5-DBC9482E4C81}"/>
          </ac:spMkLst>
        </pc:spChg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6" creationId="{327639D4-D02F-DC2E-4DE6-0A536F565507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1" creationId="{DC3F7553-5111-C72D-22AB-420F473B5C2C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3" creationId="{229DAE72-2CC6-F021-BFDA-E91110F8E85E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5" creationId="{0DA9FE30-0C39-3DEA-EBFA-BFA0F9A6A040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7" creationId="{560A8E56-F893-38F9-DEC5-9A4599082A07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3" creationId="{8930741B-76AA-F123-FBB5-090D810DCBED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5" creationId="{58451D96-3431-9004-E64C-3EBA8183C9B2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7" creationId="{1B137DF0-8464-CC76-2CBD-3CC60FA39A85}"/>
          </ac:spMkLst>
        </pc:spChg>
        <pc:spChg chg="add 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32" creationId="{E4125028-F40C-D126-ED47-F1BD3D45DD4F}"/>
          </ac:spMkLst>
        </pc:spChg>
        <pc:picChg chg="add mod ord">
          <ac:chgData name="Noémie Spiller" userId="e4bebb1e-116a-4f15-b3ae-274db878ded7" providerId="ADAL" clId="{92417A45-7289-4448-A542-791F8075DB55}" dt="2023-07-14T19:47:31.037" v="7312" actId="26606"/>
          <ac:picMkLst>
            <pc:docMk/>
            <pc:sldMk cId="3554343605" sldId="355"/>
            <ac:picMk id="2" creationId="{9CB81452-A1B4-F453-B1F3-FCA03E53187C}"/>
          </ac:picMkLst>
        </pc:picChg>
        <pc:picChg chg="add del">
          <ac:chgData name="Noémie Spiller" userId="e4bebb1e-116a-4f15-b3ae-274db878ded7" providerId="ADAL" clId="{92417A45-7289-4448-A542-791F8075DB55}" dt="2023-07-14T19:47:23.350" v="7310" actId="478"/>
          <ac:picMkLst>
            <pc:docMk/>
            <pc:sldMk cId="3554343605" sldId="355"/>
            <ac:picMk id="20" creationId="{D6F24748-AB63-4EB8-3749-4211418FCB68}"/>
          </ac:picMkLst>
        </pc:picChg>
      </pc:sldChg>
      <pc:sldChg chg="addSp delSp modSp mod">
        <pc:chgData name="Noémie Spiller" userId="e4bebb1e-116a-4f15-b3ae-274db878ded7" providerId="ADAL" clId="{92417A45-7289-4448-A542-791F8075DB55}" dt="2023-07-14T20:00:12.926" v="7389" actId="1076"/>
        <pc:sldMkLst>
          <pc:docMk/>
          <pc:sldMk cId="883094266" sldId="357"/>
        </pc:sldMkLst>
        <pc:spChg chg="mod ord">
          <ac:chgData name="Noémie Spiller" userId="e4bebb1e-116a-4f15-b3ae-274db878ded7" providerId="ADAL" clId="{92417A45-7289-4448-A542-791F8075DB55}" dt="2023-07-13T12:52:05.892" v="913" actId="14100"/>
          <ac:spMkLst>
            <pc:docMk/>
            <pc:sldMk cId="883094266" sldId="357"/>
            <ac:spMk id="128" creationId="{8A0B88A0-CFD1-C3EC-E1DB-C67B9E255ABF}"/>
          </ac:spMkLst>
        </pc:spChg>
        <pc:picChg chg="add del mod">
          <ac:chgData name="Noémie Spiller" userId="e4bebb1e-116a-4f15-b3ae-274db878ded7" providerId="ADAL" clId="{92417A45-7289-4448-A542-791F8075DB55}" dt="2023-07-14T20:00:06.142" v="7388" actId="478"/>
          <ac:picMkLst>
            <pc:docMk/>
            <pc:sldMk cId="883094266" sldId="357"/>
            <ac:picMk id="7" creationId="{1A086E98-7E2B-DCC4-62CA-F555F7C01B1A}"/>
          </ac:picMkLst>
        </pc:picChg>
        <pc:picChg chg="add mod ord">
          <ac:chgData name="Noémie Spiller" userId="e4bebb1e-116a-4f15-b3ae-274db878ded7" providerId="ADAL" clId="{92417A45-7289-4448-A542-791F8075DB55}" dt="2023-07-14T20:00:12.926" v="7389" actId="1076"/>
          <ac:picMkLst>
            <pc:docMk/>
            <pc:sldMk cId="883094266" sldId="357"/>
            <ac:picMk id="8" creationId="{7393AE33-D05B-587A-CC8C-3D08CADA1EC6}"/>
          </ac:picMkLst>
        </pc:picChg>
        <pc:picChg chg="mod">
          <ac:chgData name="Noémie Spiller" userId="e4bebb1e-116a-4f15-b3ae-274db878ded7" providerId="ADAL" clId="{92417A45-7289-4448-A542-791F8075DB55}" dt="2023-07-13T12:50:26.280" v="897" actId="1076"/>
          <ac:picMkLst>
            <pc:docMk/>
            <pc:sldMk cId="883094266" sldId="357"/>
            <ac:picMk id="129" creationId="{FBF136D7-9EB5-1272-A348-6E5F825170D1}"/>
          </ac:picMkLst>
        </pc:picChg>
      </pc:sldChg>
      <pc:sldChg chg="addSp modSp add mod">
        <pc:chgData name="Noémie Spiller" userId="e4bebb1e-116a-4f15-b3ae-274db878ded7" providerId="ADAL" clId="{92417A45-7289-4448-A542-791F8075DB55}" dt="2023-07-14T09:45:32.017" v="3116" actId="14100"/>
        <pc:sldMkLst>
          <pc:docMk/>
          <pc:sldMk cId="3390338982" sldId="360"/>
        </pc:sldMkLst>
        <pc:spChg chg="add mod">
          <ac:chgData name="Noémie Spiller" userId="e4bebb1e-116a-4f15-b3ae-274db878ded7" providerId="ADAL" clId="{92417A45-7289-4448-A542-791F8075DB55}" dt="2023-07-14T09:45:32.017" v="3116" actId="14100"/>
          <ac:spMkLst>
            <pc:docMk/>
            <pc:sldMk cId="3390338982" sldId="360"/>
            <ac:spMk id="5" creationId="{4D5A424B-0CD2-EF71-9989-FBB5F8B565A9}"/>
          </ac:spMkLst>
        </pc:spChg>
      </pc:sldChg>
      <pc:sldChg chg="modNotesTx">
        <pc:chgData name="Noémie Spiller" userId="e4bebb1e-116a-4f15-b3ae-274db878ded7" providerId="ADAL" clId="{92417A45-7289-4448-A542-791F8075DB55}" dt="2023-07-13T15:17:51.681" v="1438" actId="20577"/>
        <pc:sldMkLst>
          <pc:docMk/>
          <pc:sldMk cId="1024414484" sldId="361"/>
        </pc:sldMkLst>
      </pc:sldChg>
      <pc:sldChg chg="add">
        <pc:chgData name="Noémie Spiller" userId="e4bebb1e-116a-4f15-b3ae-274db878ded7" providerId="ADAL" clId="{92417A45-7289-4448-A542-791F8075DB55}" dt="2023-07-13T09:58:03.719" v="53"/>
        <pc:sldMkLst>
          <pc:docMk/>
          <pc:sldMk cId="2429939281" sldId="362"/>
        </pc:sldMkLst>
      </pc:sldChg>
      <pc:sldChg chg="addSp delSp modSp mod modClrScheme chgLayout">
        <pc:chgData name="Noémie Spiller" userId="e4bebb1e-116a-4f15-b3ae-274db878ded7" providerId="ADAL" clId="{92417A45-7289-4448-A542-791F8075DB55}" dt="2023-07-14T20:24:54.671" v="7457" actId="26606"/>
        <pc:sldMkLst>
          <pc:docMk/>
          <pc:sldMk cId="1640701986" sldId="363"/>
        </pc:sldMkLst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3" creationId="{D7651B55-B946-B9EF-7100-2776B63A242A}"/>
          </ac:spMkLst>
        </pc:spChg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4" creationId="{E2A5C996-3609-41BE-7BD5-DBC9482E4C81}"/>
          </ac:spMkLst>
        </pc:spChg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6" creationId="{327639D4-D02F-DC2E-4DE6-0A536F565507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1" creationId="{DC3F7553-5111-C72D-22AB-420F473B5C2C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3" creationId="{229DAE72-2CC6-F021-BFDA-E91110F8E85E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5" creationId="{0DA9FE30-0C39-3DEA-EBFA-BFA0F9A6A040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7" creationId="{560A8E56-F893-38F9-DEC5-9A4599082A07}"/>
          </ac:spMkLst>
        </pc:spChg>
        <pc:spChg chg="add 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22" creationId="{1FE9D011-5CB2-A910-59AF-254115D7AE3D}"/>
          </ac:spMkLst>
        </pc:spChg>
        <pc:picChg chg="add mod ord">
          <ac:chgData name="Noémie Spiller" userId="e4bebb1e-116a-4f15-b3ae-274db878ded7" providerId="ADAL" clId="{92417A45-7289-4448-A542-791F8075DB55}" dt="2023-07-14T20:24:54.671" v="7457" actId="26606"/>
          <ac:picMkLst>
            <pc:docMk/>
            <pc:sldMk cId="1640701986" sldId="363"/>
            <ac:picMk id="2" creationId="{AEB9759F-AB3B-6CFA-221B-94500060D2B9}"/>
          </ac:picMkLst>
        </pc:picChg>
      </pc:sldChg>
      <pc:sldChg chg="addSp delSp modSp mod">
        <pc:chgData name="Noémie Spiller" userId="e4bebb1e-116a-4f15-b3ae-274db878ded7" providerId="ADAL" clId="{92417A45-7289-4448-A542-791F8075DB55}" dt="2023-07-14T20:22:29.499" v="7423" actId="14100"/>
        <pc:sldMkLst>
          <pc:docMk/>
          <pc:sldMk cId="2121786811" sldId="364"/>
        </pc:sldMkLst>
        <pc:spChg chg="mod">
          <ac:chgData name="Noémie Spiller" userId="e4bebb1e-116a-4f15-b3ae-274db878ded7" providerId="ADAL" clId="{92417A45-7289-4448-A542-791F8075DB55}" dt="2023-07-14T20:22:29.499" v="7423" actId="14100"/>
          <ac:spMkLst>
            <pc:docMk/>
            <pc:sldMk cId="2121786811" sldId="364"/>
            <ac:spMk id="147" creationId="{42573AAD-314A-2F6B-A2BA-08C694BCDFC7}"/>
          </ac:spMkLst>
        </pc:spChg>
        <pc:picChg chg="add mod ord">
          <ac:chgData name="Noémie Spiller" userId="e4bebb1e-116a-4f15-b3ae-274db878ded7" providerId="ADAL" clId="{92417A45-7289-4448-A542-791F8075DB55}" dt="2023-07-14T20:21:46.918" v="7417" actId="1076"/>
          <ac:picMkLst>
            <pc:docMk/>
            <pc:sldMk cId="2121786811" sldId="364"/>
            <ac:picMk id="7" creationId="{E9A69AB1-F366-6DBB-E874-A62DA35952BB}"/>
          </ac:picMkLst>
        </pc:picChg>
        <pc:picChg chg="del mod">
          <ac:chgData name="Noémie Spiller" userId="e4bebb1e-116a-4f15-b3ae-274db878ded7" providerId="ADAL" clId="{92417A45-7289-4448-A542-791F8075DB55}" dt="2023-07-14T20:21:30.823" v="7412" actId="478"/>
          <ac:picMkLst>
            <pc:docMk/>
            <pc:sldMk cId="2121786811" sldId="364"/>
            <ac:picMk id="126" creationId="{F88EAFBB-B61B-AE07-FC71-642DECB011BF}"/>
          </ac:picMkLst>
        </pc:picChg>
      </pc:sldChg>
      <pc:sldChg chg="addSp modSp mod ord">
        <pc:chgData name="Noémie Spiller" userId="e4bebb1e-116a-4f15-b3ae-274db878ded7" providerId="ADAL" clId="{92417A45-7289-4448-A542-791F8075DB55}" dt="2023-07-15T09:19:36.193" v="9117" actId="11529"/>
        <pc:sldMkLst>
          <pc:docMk/>
          <pc:sldMk cId="3063743889" sldId="365"/>
        </pc:sldMkLst>
        <pc:spChg chg="add mod">
          <ac:chgData name="Noémie Spiller" userId="e4bebb1e-116a-4f15-b3ae-274db878ded7" providerId="ADAL" clId="{92417A45-7289-4448-A542-791F8075DB55}" dt="2023-07-15T09:18:19.700" v="9105" actId="1076"/>
          <ac:spMkLst>
            <pc:docMk/>
            <pc:sldMk cId="3063743889" sldId="365"/>
            <ac:spMk id="7" creationId="{E80E7724-88B7-7881-4930-E569E9EF4926}"/>
          </ac:spMkLst>
        </pc:spChg>
        <pc:spChg chg="add mod">
          <ac:chgData name="Noémie Spiller" userId="e4bebb1e-116a-4f15-b3ae-274db878ded7" providerId="ADAL" clId="{92417A45-7289-4448-A542-791F8075DB55}" dt="2023-07-15T09:16:47.003" v="9059" actId="1076"/>
          <ac:spMkLst>
            <pc:docMk/>
            <pc:sldMk cId="3063743889" sldId="365"/>
            <ac:spMk id="8" creationId="{8DAD06E1-2233-365C-538D-8A402FB65989}"/>
          </ac:spMkLst>
        </pc:spChg>
        <pc:spChg chg="add mod">
          <ac:chgData name="Noémie Spiller" userId="e4bebb1e-116a-4f15-b3ae-274db878ded7" providerId="ADAL" clId="{92417A45-7289-4448-A542-791F8075DB55}" dt="2023-07-15T09:18:29.164" v="9108" actId="1076"/>
          <ac:spMkLst>
            <pc:docMk/>
            <pc:sldMk cId="3063743889" sldId="365"/>
            <ac:spMk id="9" creationId="{C97EBD26-4B5C-8BD6-CCEB-ECF7FB55DDE6}"/>
          </ac:spMkLst>
        </pc:spChg>
        <pc:spChg chg="add mod">
          <ac:chgData name="Noémie Spiller" userId="e4bebb1e-116a-4f15-b3ae-274db878ded7" providerId="ADAL" clId="{92417A45-7289-4448-A542-791F8075DB55}" dt="2023-07-15T09:18:26.239" v="9107" actId="1076"/>
          <ac:spMkLst>
            <pc:docMk/>
            <pc:sldMk cId="3063743889" sldId="365"/>
            <ac:spMk id="10" creationId="{5132EE13-AE93-0EFB-DA42-ACB3DF5B69BE}"/>
          </ac:spMkLst>
        </pc:spChg>
        <pc:spChg chg="add mod">
          <ac:chgData name="Noémie Spiller" userId="e4bebb1e-116a-4f15-b3ae-274db878ded7" providerId="ADAL" clId="{92417A45-7289-4448-A542-791F8075DB55}" dt="2023-07-15T09:18:23.008" v="9106" actId="1076"/>
          <ac:spMkLst>
            <pc:docMk/>
            <pc:sldMk cId="3063743889" sldId="365"/>
            <ac:spMk id="11" creationId="{53B8FD2C-39FE-D2B6-465C-E077189FB88F}"/>
          </ac:spMkLst>
        </pc:spChg>
        <pc:spChg chg="mod">
          <ac:chgData name="Noémie Spiller" userId="e4bebb1e-116a-4f15-b3ae-274db878ded7" providerId="ADAL" clId="{92417A45-7289-4448-A542-791F8075DB55}" dt="2023-07-14T21:01:27.264" v="8985" actId="20577"/>
          <ac:spMkLst>
            <pc:docMk/>
            <pc:sldMk cId="3063743889" sldId="365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4T20:31:20.437" v="7608" actId="14100"/>
          <ac:picMkLst>
            <pc:docMk/>
            <pc:sldMk cId="3063743889" sldId="365"/>
            <ac:picMk id="6" creationId="{A279CA94-B708-E526-787D-5A9777266F69}"/>
          </ac:picMkLst>
        </pc:picChg>
        <pc:cxnChg chg="add mod">
          <ac:chgData name="Noémie Spiller" userId="e4bebb1e-116a-4f15-b3ae-274db878ded7" providerId="ADAL" clId="{92417A45-7289-4448-A542-791F8075DB55}" dt="2023-07-15T09:18:49.944" v="9110" actId="13822"/>
          <ac:cxnSpMkLst>
            <pc:docMk/>
            <pc:sldMk cId="3063743889" sldId="365"/>
            <ac:cxnSpMk id="13" creationId="{C7486D37-D764-298B-528D-198E9500252C}"/>
          </ac:cxnSpMkLst>
        </pc:cxnChg>
        <pc:cxnChg chg="add mod">
          <ac:chgData name="Noémie Spiller" userId="e4bebb1e-116a-4f15-b3ae-274db878ded7" providerId="ADAL" clId="{92417A45-7289-4448-A542-791F8075DB55}" dt="2023-07-15T09:19:23.439" v="9116" actId="14100"/>
          <ac:cxnSpMkLst>
            <pc:docMk/>
            <pc:sldMk cId="3063743889" sldId="365"/>
            <ac:cxnSpMk id="16" creationId="{9DB8F128-1449-637E-0230-62D54C9FC70B}"/>
          </ac:cxnSpMkLst>
        </pc:cxnChg>
        <pc:cxnChg chg="add mod">
          <ac:chgData name="Noémie Spiller" userId="e4bebb1e-116a-4f15-b3ae-274db878ded7" providerId="ADAL" clId="{92417A45-7289-4448-A542-791F8075DB55}" dt="2023-07-15T09:19:16.310" v="9115" actId="14100"/>
          <ac:cxnSpMkLst>
            <pc:docMk/>
            <pc:sldMk cId="3063743889" sldId="365"/>
            <ac:cxnSpMk id="19" creationId="{76B30F7E-A378-1C71-6D39-54E97D4633B3}"/>
          </ac:cxnSpMkLst>
        </pc:cxnChg>
        <pc:cxnChg chg="add">
          <ac:chgData name="Noémie Spiller" userId="e4bebb1e-116a-4f15-b3ae-274db878ded7" providerId="ADAL" clId="{92417A45-7289-4448-A542-791F8075DB55}" dt="2023-07-15T09:19:36.193" v="9117" actId="11529"/>
          <ac:cxnSpMkLst>
            <pc:docMk/>
            <pc:sldMk cId="3063743889" sldId="365"/>
            <ac:cxnSpMk id="23" creationId="{B927CDA4-8578-F272-4EAA-F96DDA1818E1}"/>
          </ac:cxnSpMkLst>
        </pc:cxnChg>
      </pc:sldChg>
      <pc:sldChg chg="addSp delSp modSp mod modClrScheme chgLayout">
        <pc:chgData name="Noémie Spiller" userId="e4bebb1e-116a-4f15-b3ae-274db878ded7" providerId="ADAL" clId="{92417A45-7289-4448-A542-791F8075DB55}" dt="2023-07-14T20:49:03.720" v="8828" actId="26606"/>
        <pc:sldMkLst>
          <pc:docMk/>
          <pc:sldMk cId="1510700727" sldId="366"/>
        </pc:sldMkLst>
        <pc:spChg chg="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2" creationId="{711EB639-B5B4-1898-F95C-251276CDCE8A}"/>
          </ac:spMkLst>
        </pc:spChg>
        <pc:spChg chg="mod modVis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3" creationId="{41447556-7388-EBA5-38AD-B38EA612C94C}"/>
          </ac:spMkLst>
        </pc:spChg>
        <pc:spChg chg="mod or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4" creationId="{85814CD9-9D42-2B05-ACC5-0416562798DE}"/>
          </ac:spMkLst>
        </pc:spChg>
        <pc:spChg chg="del mod">
          <ac:chgData name="Noémie Spiller" userId="e4bebb1e-116a-4f15-b3ae-274db878ded7" providerId="ADAL" clId="{92417A45-7289-4448-A542-791F8075DB55}" dt="2023-07-14T20:48:48.312" v="8823" actId="26606"/>
          <ac:spMkLst>
            <pc:docMk/>
            <pc:sldMk cId="1510700727" sldId="366"/>
            <ac:spMk id="5" creationId="{A2967FA9-0661-4748-EBFA-ED131685EFAE}"/>
          </ac:spMkLst>
        </pc:spChg>
        <pc:spChg chg="add del 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11" creationId="{64603AFE-B148-74B4-79FC-4EF8AD8C586C}"/>
          </ac:spMkLst>
        </pc:spChg>
        <pc:spChg chg="add del mod">
          <ac:chgData name="Noémie Spiller" userId="e4bebb1e-116a-4f15-b3ae-274db878ded7" providerId="ADAL" clId="{92417A45-7289-4448-A542-791F8075DB55}" dt="2023-07-14T20:49:02.016" v="8825" actId="26606"/>
          <ac:spMkLst>
            <pc:docMk/>
            <pc:sldMk cId="1510700727" sldId="366"/>
            <ac:spMk id="16" creationId="{042D58A7-C2EC-9F84-E3CE-85BD7EE6A578}"/>
          </ac:spMkLst>
        </pc:spChg>
        <pc:spChg chg="add del mod">
          <ac:chgData name="Noémie Spiller" userId="e4bebb1e-116a-4f15-b3ae-274db878ded7" providerId="ADAL" clId="{92417A45-7289-4448-A542-791F8075DB55}" dt="2023-07-14T20:49:03.709" v="8827" actId="26606"/>
          <ac:spMkLst>
            <pc:docMk/>
            <pc:sldMk cId="1510700727" sldId="366"/>
            <ac:spMk id="18" creationId="{7241AB3F-1F21-5E0C-F18A-C18D9A1AB5A7}"/>
          </ac:spMkLst>
        </pc:spChg>
        <pc:spChg chg="add 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20" creationId="{042D58A7-C2EC-9F84-E3CE-85BD7EE6A578}"/>
          </ac:spMkLst>
        </pc:spChg>
        <pc:picChg chg="add del">
          <ac:chgData name="Noémie Spiller" userId="e4bebb1e-116a-4f15-b3ae-274db878ded7" providerId="ADAL" clId="{92417A45-7289-4448-A542-791F8075DB55}" dt="2023-07-14T20:48:37.459" v="8822" actId="478"/>
          <ac:picMkLst>
            <pc:docMk/>
            <pc:sldMk cId="1510700727" sldId="366"/>
            <ac:picMk id="7" creationId="{EEB870FA-8457-0D4F-F12B-D527684695C6}"/>
          </ac:picMkLst>
        </pc:picChg>
        <pc:picChg chg="add mod ord">
          <ac:chgData name="Noémie Spiller" userId="e4bebb1e-116a-4f15-b3ae-274db878ded7" providerId="ADAL" clId="{92417A45-7289-4448-A542-791F8075DB55}" dt="2023-07-14T20:49:03.720" v="8828" actId="26606"/>
          <ac:picMkLst>
            <pc:docMk/>
            <pc:sldMk cId="1510700727" sldId="366"/>
            <ac:picMk id="8" creationId="{DED16DF4-37DE-5D5F-D830-8E4FA45962D3}"/>
          </ac:picMkLst>
        </pc:picChg>
      </pc:sldChg>
      <pc:sldChg chg="modSp new del mod">
        <pc:chgData name="Noémie Spiller" userId="e4bebb1e-116a-4f15-b3ae-274db878ded7" providerId="ADAL" clId="{92417A45-7289-4448-A542-791F8075DB55}" dt="2023-07-13T17:41:24.538" v="1917" actId="47"/>
        <pc:sldMkLst>
          <pc:docMk/>
          <pc:sldMk cId="331725106" sldId="367"/>
        </pc:sldMkLst>
        <pc:spChg chg="mod">
          <ac:chgData name="Noémie Spiller" userId="e4bebb1e-116a-4f15-b3ae-274db878ded7" providerId="ADAL" clId="{92417A45-7289-4448-A542-791F8075DB55}" dt="2023-07-12T14:27:34.590" v="20" actId="20577"/>
          <ac:spMkLst>
            <pc:docMk/>
            <pc:sldMk cId="331725106" sldId="367"/>
            <ac:spMk id="2" creationId="{5054B48D-1685-C520-43E5-74958B241C58}"/>
          </ac:spMkLst>
        </pc:spChg>
      </pc:sldChg>
      <pc:sldChg chg="new del">
        <pc:chgData name="Noémie Spiller" userId="e4bebb1e-116a-4f15-b3ae-274db878ded7" providerId="ADAL" clId="{92417A45-7289-4448-A542-791F8075DB55}" dt="2023-07-12T14:27:46.042" v="23" actId="47"/>
        <pc:sldMkLst>
          <pc:docMk/>
          <pc:sldMk cId="2241316892" sldId="368"/>
        </pc:sldMkLst>
      </pc:sldChg>
      <pc:sldChg chg="modSp new del mod ord">
        <pc:chgData name="Noémie Spiller" userId="e4bebb1e-116a-4f15-b3ae-274db878ded7" providerId="ADAL" clId="{92417A45-7289-4448-A542-791F8075DB55}" dt="2023-07-14T13:17:53.075" v="5729" actId="47"/>
        <pc:sldMkLst>
          <pc:docMk/>
          <pc:sldMk cId="4071080744" sldId="369"/>
        </pc:sldMkLst>
        <pc:spChg chg="mod">
          <ac:chgData name="Noémie Spiller" userId="e4bebb1e-116a-4f15-b3ae-274db878ded7" providerId="ADAL" clId="{92417A45-7289-4448-A542-791F8075DB55}" dt="2023-07-13T15:19:51.753" v="1578" actId="20577"/>
          <ac:spMkLst>
            <pc:docMk/>
            <pc:sldMk cId="4071080744" sldId="369"/>
            <ac:spMk id="4" creationId="{87DBBCCE-3DC1-835F-A80F-CEE70EF19596}"/>
          </ac:spMkLst>
        </pc:spChg>
      </pc:sldChg>
      <pc:sldChg chg="add">
        <pc:chgData name="Noémie Spiller" userId="e4bebb1e-116a-4f15-b3ae-274db878ded7" providerId="ADAL" clId="{92417A45-7289-4448-A542-791F8075DB55}" dt="2023-07-13T09:58:03.719" v="53"/>
        <pc:sldMkLst>
          <pc:docMk/>
          <pc:sldMk cId="1757712717" sldId="370"/>
        </pc:sldMkLst>
      </pc:sldChg>
      <pc:sldChg chg="addSp modSp add mod ord modClrScheme chgLayout modNotesTx">
        <pc:chgData name="Noémie Spiller" userId="e4bebb1e-116a-4f15-b3ae-274db878ded7" providerId="ADAL" clId="{92417A45-7289-4448-A542-791F8075DB55}" dt="2023-07-13T12:06:07.020" v="147" actId="20577"/>
        <pc:sldMkLst>
          <pc:docMk/>
          <pc:sldMk cId="278838638" sldId="371"/>
        </pc:sldMkLst>
        <pc:spChg chg="mod">
          <ac:chgData name="Noémie Spiller" userId="e4bebb1e-116a-4f15-b3ae-274db878ded7" providerId="ADAL" clId="{92417A45-7289-4448-A542-791F8075DB55}" dt="2023-07-13T12:01:52.845" v="96" actId="26606"/>
          <ac:spMkLst>
            <pc:docMk/>
            <pc:sldMk cId="278838638" sldId="371"/>
            <ac:spMk id="2" creationId="{3094F38D-7038-2888-E0C6-FD78AC1A468C}"/>
          </ac:spMkLst>
        </pc:spChg>
        <pc:spChg chg="mod">
          <ac:chgData name="Noémie Spiller" userId="e4bebb1e-116a-4f15-b3ae-274db878ded7" providerId="ADAL" clId="{92417A45-7289-4448-A542-791F8075DB55}" dt="2023-07-13T12:01:52.845" v="96" actId="26606"/>
          <ac:spMkLst>
            <pc:docMk/>
            <pc:sldMk cId="278838638" sldId="371"/>
            <ac:spMk id="3" creationId="{F0CB56B1-6E07-8AF3-7229-E8C57F7ADA82}"/>
          </ac:spMkLst>
        </pc:spChg>
        <pc:spChg chg="mod">
          <ac:chgData name="Noémie Spiller" userId="e4bebb1e-116a-4f15-b3ae-274db878ded7" providerId="ADAL" clId="{92417A45-7289-4448-A542-791F8075DB55}" dt="2023-07-13T12:02:16.267" v="112" actId="20577"/>
          <ac:spMkLst>
            <pc:docMk/>
            <pc:sldMk cId="278838638" sldId="371"/>
            <ac:spMk id="4" creationId="{2DF4F676-CF85-5C59-EBCC-796E9FB86650}"/>
          </ac:spMkLst>
        </pc:spChg>
        <pc:spChg chg="mod">
          <ac:chgData name="Noémie Spiller" userId="e4bebb1e-116a-4f15-b3ae-274db878ded7" providerId="ADAL" clId="{92417A45-7289-4448-A542-791F8075DB55}" dt="2023-07-13T12:02:23.487" v="113" actId="20577"/>
          <ac:spMkLst>
            <pc:docMk/>
            <pc:sldMk cId="278838638" sldId="371"/>
            <ac:spMk id="5" creationId="{2E0EE23E-C678-3801-2BBB-BDE650BB6828}"/>
          </ac:spMkLst>
        </pc:spChg>
        <pc:spChg chg="add mod">
          <ac:chgData name="Noémie Spiller" userId="e4bebb1e-116a-4f15-b3ae-274db878ded7" providerId="ADAL" clId="{92417A45-7289-4448-A542-791F8075DB55}" dt="2023-07-13T12:03:34.079" v="120" actId="1076"/>
          <ac:spMkLst>
            <pc:docMk/>
            <pc:sldMk cId="278838638" sldId="371"/>
            <ac:spMk id="6" creationId="{C8F7BDFD-0F3A-E0C3-78A1-E46D47EF1415}"/>
          </ac:spMkLst>
        </pc:spChg>
        <pc:picChg chg="add mod">
          <ac:chgData name="Noémie Spiller" userId="e4bebb1e-116a-4f15-b3ae-274db878ded7" providerId="ADAL" clId="{92417A45-7289-4448-A542-791F8075DB55}" dt="2023-07-13T12:01:52.845" v="96" actId="26606"/>
          <ac:picMkLst>
            <pc:docMk/>
            <pc:sldMk cId="278838638" sldId="371"/>
            <ac:picMk id="1026" creationId="{378C8C7F-58DE-F7BA-4C04-E1055B454909}"/>
          </ac:picMkLst>
        </pc:picChg>
      </pc:sldChg>
      <pc:sldChg chg="add del">
        <pc:chgData name="Noémie Spiller" userId="e4bebb1e-116a-4f15-b3ae-274db878ded7" providerId="ADAL" clId="{92417A45-7289-4448-A542-791F8075DB55}" dt="2023-07-13T09:58:07.324" v="54" actId="47"/>
        <pc:sldMkLst>
          <pc:docMk/>
          <pc:sldMk cId="1030932155" sldId="371"/>
        </pc:sldMkLst>
      </pc:sldChg>
      <pc:sldChg chg="modSp add mod modNotesTx">
        <pc:chgData name="Noémie Spiller" userId="e4bebb1e-116a-4f15-b3ae-274db878ded7" providerId="ADAL" clId="{92417A45-7289-4448-A542-791F8075DB55}" dt="2023-07-13T12:15:18.541" v="493" actId="20577"/>
        <pc:sldMkLst>
          <pc:docMk/>
          <pc:sldMk cId="803785437" sldId="372"/>
        </pc:sldMkLst>
        <pc:spChg chg="mod">
          <ac:chgData name="Noémie Spiller" userId="e4bebb1e-116a-4f15-b3ae-274db878ded7" providerId="ADAL" clId="{92417A45-7289-4448-A542-791F8075DB55}" dt="2023-07-13T12:15:18.541" v="493" actId="20577"/>
          <ac:spMkLst>
            <pc:docMk/>
            <pc:sldMk cId="803785437" sldId="372"/>
            <ac:spMk id="5" creationId="{2E0EE23E-C678-3801-2BBB-BDE650BB6828}"/>
          </ac:spMkLst>
        </pc:spChg>
        <pc:spChg chg="mod">
          <ac:chgData name="Noémie Spiller" userId="e4bebb1e-116a-4f15-b3ae-274db878ded7" providerId="ADAL" clId="{92417A45-7289-4448-A542-791F8075DB55}" dt="2023-07-13T12:08:23.727" v="153" actId="1076"/>
          <ac:spMkLst>
            <pc:docMk/>
            <pc:sldMk cId="803785437" sldId="372"/>
            <ac:spMk id="6" creationId="{C8F7BDFD-0F3A-E0C3-78A1-E46D47EF1415}"/>
          </ac:spMkLst>
        </pc:spChg>
        <pc:picChg chg="mod">
          <ac:chgData name="Noémie Spiller" userId="e4bebb1e-116a-4f15-b3ae-274db878ded7" providerId="ADAL" clId="{92417A45-7289-4448-A542-791F8075DB55}" dt="2023-07-13T12:10:25.865" v="479" actId="1076"/>
          <ac:picMkLst>
            <pc:docMk/>
            <pc:sldMk cId="803785437" sldId="372"/>
            <ac:picMk id="1026" creationId="{378C8C7F-58DE-F7BA-4C04-E1055B454909}"/>
          </ac:picMkLst>
        </pc:picChg>
      </pc:sldChg>
      <pc:sldChg chg="modSp add mod modNotesTx">
        <pc:chgData name="Noémie Spiller" userId="e4bebb1e-116a-4f15-b3ae-274db878ded7" providerId="ADAL" clId="{92417A45-7289-4448-A542-791F8075DB55}" dt="2023-07-14T09:43:56.729" v="3103" actId="1076"/>
        <pc:sldMkLst>
          <pc:docMk/>
          <pc:sldMk cId="137461282" sldId="373"/>
        </pc:sldMkLst>
        <pc:spChg chg="mod">
          <ac:chgData name="Noémie Spiller" userId="e4bebb1e-116a-4f15-b3ae-274db878ded7" providerId="ADAL" clId="{92417A45-7289-4448-A542-791F8075DB55}" dt="2023-07-13T12:16:46.578" v="501" actId="20577"/>
          <ac:spMkLst>
            <pc:docMk/>
            <pc:sldMk cId="137461282" sldId="373"/>
            <ac:spMk id="4" creationId="{2DF4F676-CF85-5C59-EBCC-796E9FB86650}"/>
          </ac:spMkLst>
        </pc:spChg>
        <pc:spChg chg="mod">
          <ac:chgData name="Noémie Spiller" userId="e4bebb1e-116a-4f15-b3ae-274db878ded7" providerId="ADAL" clId="{92417A45-7289-4448-A542-791F8075DB55}" dt="2023-07-13T12:22:10.588" v="711" actId="20577"/>
          <ac:spMkLst>
            <pc:docMk/>
            <pc:sldMk cId="137461282" sldId="373"/>
            <ac:spMk id="5" creationId="{2E0EE23E-C678-3801-2BBB-BDE650BB6828}"/>
          </ac:spMkLst>
        </pc:spChg>
        <pc:spChg chg="mod">
          <ac:chgData name="Noémie Spiller" userId="e4bebb1e-116a-4f15-b3ae-274db878ded7" providerId="ADAL" clId="{92417A45-7289-4448-A542-791F8075DB55}" dt="2023-07-14T09:43:56.729" v="3103" actId="1076"/>
          <ac:spMkLst>
            <pc:docMk/>
            <pc:sldMk cId="137461282" sldId="373"/>
            <ac:spMk id="6" creationId="{C8F7BDFD-0F3A-E0C3-78A1-E46D47EF1415}"/>
          </ac:spMkLst>
        </pc:spChg>
      </pc:sldChg>
      <pc:sldChg chg="addSp delSp modSp add mod modClrScheme chgLayout modNotesTx">
        <pc:chgData name="Noémie Spiller" userId="e4bebb1e-116a-4f15-b3ae-274db878ded7" providerId="ADAL" clId="{92417A45-7289-4448-A542-791F8075DB55}" dt="2023-07-15T12:49:32.434" v="9317" actId="20577"/>
        <pc:sldMkLst>
          <pc:docMk/>
          <pc:sldMk cId="2326476103" sldId="374"/>
        </pc:sldMkLst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2" creationId="{3094F38D-7038-2888-E0C6-FD78AC1A468C}"/>
          </ac:spMkLst>
        </pc:spChg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3" creationId="{F0CB56B1-6E07-8AF3-7229-E8C57F7ADA82}"/>
          </ac:spMkLst>
        </pc:spChg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4" creationId="{2DF4F676-CF85-5C59-EBCC-796E9FB86650}"/>
          </ac:spMkLst>
        </pc:spChg>
        <pc:spChg chg="del">
          <ac:chgData name="Noémie Spiller" userId="e4bebb1e-116a-4f15-b3ae-274db878ded7" providerId="ADAL" clId="{92417A45-7289-4448-A542-791F8075DB55}" dt="2023-07-13T12:41:24.163" v="842" actId="478"/>
          <ac:spMkLst>
            <pc:docMk/>
            <pc:sldMk cId="2326476103" sldId="374"/>
            <ac:spMk id="5" creationId="{2E0EE23E-C678-3801-2BBB-BDE650BB6828}"/>
          </ac:spMkLst>
        </pc:spChg>
        <pc:spChg chg="del mod">
          <ac:chgData name="Noémie Spiller" userId="e4bebb1e-116a-4f15-b3ae-274db878ded7" providerId="ADAL" clId="{92417A45-7289-4448-A542-791F8075DB55}" dt="2023-07-13T14:51:04.114" v="1215" actId="478"/>
          <ac:spMkLst>
            <pc:docMk/>
            <pc:sldMk cId="2326476103" sldId="374"/>
            <ac:spMk id="6" creationId="{C8F7BDFD-0F3A-E0C3-78A1-E46D47EF1415}"/>
          </ac:spMkLst>
        </pc:spChg>
        <pc:spChg chg="add del">
          <ac:chgData name="Noémie Spiller" userId="e4bebb1e-116a-4f15-b3ae-274db878ded7" providerId="ADAL" clId="{92417A45-7289-4448-A542-791F8075DB55}" dt="2023-07-13T12:36:05.096" v="837" actId="22"/>
          <ac:spMkLst>
            <pc:docMk/>
            <pc:sldMk cId="2326476103" sldId="374"/>
            <ac:spMk id="9" creationId="{75BC251C-77C9-9DB1-E224-8A5C7F254FCF}"/>
          </ac:spMkLst>
        </pc:spChg>
        <pc:spChg chg="add del mod">
          <ac:chgData name="Noémie Spiller" userId="e4bebb1e-116a-4f15-b3ae-274db878ded7" providerId="ADAL" clId="{92417A45-7289-4448-A542-791F8075DB55}" dt="2023-07-13T12:41:26.766" v="843" actId="478"/>
          <ac:spMkLst>
            <pc:docMk/>
            <pc:sldMk cId="2326476103" sldId="374"/>
            <ac:spMk id="13" creationId="{413611A3-3982-5654-4801-6B6EB2AE2DE6}"/>
          </ac:spMkLst>
        </pc:spChg>
        <pc:spChg chg="add mod">
          <ac:chgData name="Noémie Spiller" userId="e4bebb1e-116a-4f15-b3ae-274db878ded7" providerId="ADAL" clId="{92417A45-7289-4448-A542-791F8075DB55}" dt="2023-07-13T14:51:09.083" v="1217" actId="1076"/>
          <ac:spMkLst>
            <pc:docMk/>
            <pc:sldMk cId="2326476103" sldId="374"/>
            <ac:spMk id="16" creationId="{7EBA8746-50B3-3517-FF73-0E66A98FD3C4}"/>
          </ac:spMkLst>
        </pc:spChg>
        <pc:spChg chg="add del 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1031" creationId="{1AA10326-48E1-0D51-0BC3-875A20376F13}"/>
          </ac:spMkLst>
        </pc:spChg>
        <pc:graphicFrameChg chg="add del modGraphic">
          <ac:chgData name="Noémie Spiller" userId="e4bebb1e-116a-4f15-b3ae-274db878ded7" providerId="ADAL" clId="{92417A45-7289-4448-A542-791F8075DB55}" dt="2023-07-13T12:41:15.098" v="838" actId="478"/>
          <ac:graphicFrameMkLst>
            <pc:docMk/>
            <pc:sldMk cId="2326476103" sldId="374"/>
            <ac:graphicFrameMk id="7" creationId="{DCC030A6-DEA2-C99B-1F17-BF60B628B556}"/>
          </ac:graphicFrameMkLst>
        </pc:graphicFrameChg>
        <pc:picChg chg="add del mod">
          <ac:chgData name="Noémie Spiller" userId="e4bebb1e-116a-4f15-b3ae-274db878ded7" providerId="ADAL" clId="{92417A45-7289-4448-A542-791F8075DB55}" dt="2023-07-13T14:50:36.834" v="1209" actId="478"/>
          <ac:picMkLst>
            <pc:docMk/>
            <pc:sldMk cId="2326476103" sldId="374"/>
            <ac:picMk id="11" creationId="{DC85F781-46FB-8048-B23C-47FE449B4211}"/>
          </ac:picMkLst>
        </pc:picChg>
        <pc:picChg chg="add del mod">
          <ac:chgData name="Noémie Spiller" userId="e4bebb1e-116a-4f15-b3ae-274db878ded7" providerId="ADAL" clId="{92417A45-7289-4448-A542-791F8075DB55}" dt="2023-07-13T14:51:13.895" v="1218" actId="1076"/>
          <ac:picMkLst>
            <pc:docMk/>
            <pc:sldMk cId="2326476103" sldId="374"/>
            <ac:picMk id="15" creationId="{04BC137B-EC0D-24DD-0919-AA285D409BE6}"/>
          </ac:picMkLst>
        </pc:picChg>
        <pc:picChg chg="mod ord">
          <ac:chgData name="Noémie Spiller" userId="e4bebb1e-116a-4f15-b3ae-274db878ded7" providerId="ADAL" clId="{92417A45-7289-4448-A542-791F8075DB55}" dt="2023-07-13T14:50:47.202" v="1213" actId="1076"/>
          <ac:picMkLst>
            <pc:docMk/>
            <pc:sldMk cId="2326476103" sldId="374"/>
            <ac:picMk id="1026" creationId="{378C8C7F-58DE-F7BA-4C04-E1055B454909}"/>
          </ac:picMkLst>
        </pc:picChg>
      </pc:sldChg>
      <pc:sldChg chg="addSp modSp add mod ord">
        <pc:chgData name="Noémie Spiller" userId="e4bebb1e-116a-4f15-b3ae-274db878ded7" providerId="ADAL" clId="{92417A45-7289-4448-A542-791F8075DB55}" dt="2023-07-15T09:24:42.554" v="9249" actId="14100"/>
        <pc:sldMkLst>
          <pc:docMk/>
          <pc:sldMk cId="1474943790" sldId="375"/>
        </pc:sldMkLst>
        <pc:spChg chg="mod">
          <ac:chgData name="Noémie Spiller" userId="e4bebb1e-116a-4f15-b3ae-274db878ded7" providerId="ADAL" clId="{92417A45-7289-4448-A542-791F8075DB55}" dt="2023-07-14T21:05:05.800" v="9028" actId="20577"/>
          <ac:spMkLst>
            <pc:docMk/>
            <pc:sldMk cId="1474943790" sldId="375"/>
            <ac:spMk id="4" creationId="{5EC51E62-AF43-2CF9-5945-D5BC3D58F7A8}"/>
          </ac:spMkLst>
        </pc:spChg>
        <pc:spChg chg="mod">
          <ac:chgData name="Noémie Spiller" userId="e4bebb1e-116a-4f15-b3ae-274db878ded7" providerId="ADAL" clId="{92417A45-7289-4448-A542-791F8075DB55}" dt="2023-07-15T09:24:17.453" v="9246" actId="1076"/>
          <ac:spMkLst>
            <pc:docMk/>
            <pc:sldMk cId="1474943790" sldId="375"/>
            <ac:spMk id="14" creationId="{CA83DB73-BA7D-E9D6-26CD-69C10894DE44}"/>
          </ac:spMkLst>
        </pc:spChg>
        <pc:spChg chg="mod">
          <ac:chgData name="Noémie Spiller" userId="e4bebb1e-116a-4f15-b3ae-274db878ded7" providerId="ADAL" clId="{92417A45-7289-4448-A542-791F8075DB55}" dt="2023-07-15T09:24:42.554" v="9249" actId="14100"/>
          <ac:spMkLst>
            <pc:docMk/>
            <pc:sldMk cId="1474943790" sldId="375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5T09:24:12.276" v="9245" actId="1076"/>
          <ac:picMkLst>
            <pc:docMk/>
            <pc:sldMk cId="1474943790" sldId="375"/>
            <ac:picMk id="3074" creationId="{846DCC7F-02B1-9228-30BA-681C347C97E3}"/>
          </ac:picMkLst>
        </pc:picChg>
      </pc:sldChg>
      <pc:sldChg chg="modSp add del mod">
        <pc:chgData name="Noémie Spiller" userId="e4bebb1e-116a-4f15-b3ae-274db878ded7" providerId="ADAL" clId="{92417A45-7289-4448-A542-791F8075DB55}" dt="2023-07-14T20:23:11.894" v="7455" actId="47"/>
        <pc:sldMkLst>
          <pc:docMk/>
          <pc:sldMk cId="4091249025" sldId="376"/>
        </pc:sldMkLst>
        <pc:spChg chg="mod">
          <ac:chgData name="Noémie Spiller" userId="e4bebb1e-116a-4f15-b3ae-274db878ded7" providerId="ADAL" clId="{92417A45-7289-4448-A542-791F8075DB55}" dt="2023-07-13T12:58:21.113" v="1128" actId="20577"/>
          <ac:spMkLst>
            <pc:docMk/>
            <pc:sldMk cId="4091249025" sldId="376"/>
            <ac:spMk id="4" creationId="{5EC51E62-AF43-2CF9-5945-D5BC3D58F7A8}"/>
          </ac:spMkLst>
        </pc:spChg>
      </pc:sldChg>
      <pc:sldChg chg="addSp delSp modSp add mod modNotesTx">
        <pc:chgData name="Noémie Spiller" userId="e4bebb1e-116a-4f15-b3ae-274db878ded7" providerId="ADAL" clId="{92417A45-7289-4448-A542-791F8075DB55}" dt="2023-07-14T20:01:45.253" v="7391" actId="1076"/>
        <pc:sldMkLst>
          <pc:docMk/>
          <pc:sldMk cId="582699299" sldId="377"/>
        </pc:sldMkLst>
        <pc:spChg chg="del">
          <ac:chgData name="Noémie Spiller" userId="e4bebb1e-116a-4f15-b3ae-274db878ded7" providerId="ADAL" clId="{92417A45-7289-4448-A542-791F8075DB55}" dt="2023-07-13T14:51:38.952" v="1224" actId="478"/>
          <ac:spMkLst>
            <pc:docMk/>
            <pc:sldMk cId="582699299" sldId="377"/>
            <ac:spMk id="6" creationId="{C8F7BDFD-0F3A-E0C3-78A1-E46D47EF1415}"/>
          </ac:spMkLst>
        </pc:spChg>
        <pc:spChg chg="add mod">
          <ac:chgData name="Noémie Spiller" userId="e4bebb1e-116a-4f15-b3ae-274db878ded7" providerId="ADAL" clId="{92417A45-7289-4448-A542-791F8075DB55}" dt="2023-07-14T20:01:45.253" v="7391" actId="1076"/>
          <ac:spMkLst>
            <pc:docMk/>
            <pc:sldMk cId="582699299" sldId="377"/>
            <ac:spMk id="20" creationId="{3CBA4512-6869-8396-D519-378C9A301EA0}"/>
          </ac:spMkLst>
        </pc:spChg>
        <pc:picChg chg="add mod">
          <ac:chgData name="Noémie Spiller" userId="e4bebb1e-116a-4f15-b3ae-274db878ded7" providerId="ADAL" clId="{92417A45-7289-4448-A542-791F8075DB55}" dt="2023-07-13T14:53:33.923" v="1242" actId="1076"/>
          <ac:picMkLst>
            <pc:docMk/>
            <pc:sldMk cId="582699299" sldId="377"/>
            <ac:picMk id="7" creationId="{11D7AFA3-EBD9-0321-9911-ACB7C673B0BB}"/>
          </ac:picMkLst>
        </pc:picChg>
        <pc:picChg chg="add del mod">
          <ac:chgData name="Noémie Spiller" userId="e4bebb1e-116a-4f15-b3ae-274db878ded7" providerId="ADAL" clId="{92417A45-7289-4448-A542-791F8075DB55}" dt="2023-07-13T14:39:32.333" v="1182" actId="478"/>
          <ac:picMkLst>
            <pc:docMk/>
            <pc:sldMk cId="582699299" sldId="377"/>
            <ac:picMk id="9" creationId="{85DE2E39-9E6A-EEA8-029B-A60DA1610381}"/>
          </ac:picMkLst>
        </pc:picChg>
        <pc:picChg chg="del mod">
          <ac:chgData name="Noémie Spiller" userId="e4bebb1e-116a-4f15-b3ae-274db878ded7" providerId="ADAL" clId="{92417A45-7289-4448-A542-791F8075DB55}" dt="2023-07-13T14:51:26.072" v="1219" actId="478"/>
          <ac:picMkLst>
            <pc:docMk/>
            <pc:sldMk cId="582699299" sldId="377"/>
            <ac:picMk id="11" creationId="{DC85F781-46FB-8048-B23C-47FE449B4211}"/>
          </ac:picMkLst>
        </pc:picChg>
        <pc:picChg chg="add mod">
          <ac:chgData name="Noémie Spiller" userId="e4bebb1e-116a-4f15-b3ae-274db878ded7" providerId="ADAL" clId="{92417A45-7289-4448-A542-791F8075DB55}" dt="2023-07-13T14:52:34.003" v="1236" actId="1076"/>
          <ac:picMkLst>
            <pc:docMk/>
            <pc:sldMk cId="582699299" sldId="377"/>
            <ac:picMk id="12" creationId="{5C5E01CF-45B7-7A5C-5DDF-C14924B699DF}"/>
          </ac:picMkLst>
        </pc:picChg>
        <pc:picChg chg="add mod ord">
          <ac:chgData name="Noémie Spiller" userId="e4bebb1e-116a-4f15-b3ae-274db878ded7" providerId="ADAL" clId="{92417A45-7289-4448-A542-791F8075DB55}" dt="2023-07-13T14:52:30.142" v="1235" actId="1076"/>
          <ac:picMkLst>
            <pc:docMk/>
            <pc:sldMk cId="582699299" sldId="377"/>
            <ac:picMk id="13" creationId="{0ACC9F68-7CCF-10E2-2912-845F3FC20777}"/>
          </ac:picMkLst>
        </pc:picChg>
        <pc:picChg chg="add mod">
          <ac:chgData name="Noémie Spiller" userId="e4bebb1e-116a-4f15-b3ae-274db878ded7" providerId="ADAL" clId="{92417A45-7289-4448-A542-791F8075DB55}" dt="2023-07-13T14:53:26.828" v="1240" actId="1076"/>
          <ac:picMkLst>
            <pc:docMk/>
            <pc:sldMk cId="582699299" sldId="377"/>
            <ac:picMk id="15" creationId="{5FD5A034-65D1-A8A0-2CCB-1D7D449A12D9}"/>
          </ac:picMkLst>
        </pc:picChg>
        <pc:picChg chg="add mod">
          <ac:chgData name="Noémie Spiller" userId="e4bebb1e-116a-4f15-b3ae-274db878ded7" providerId="ADAL" clId="{92417A45-7289-4448-A542-791F8075DB55}" dt="2023-07-13T14:54:04.628" v="1245" actId="1076"/>
          <ac:picMkLst>
            <pc:docMk/>
            <pc:sldMk cId="582699299" sldId="377"/>
            <ac:picMk id="17" creationId="{648C3917-5EDE-5029-7189-22A0E3B9B550}"/>
          </ac:picMkLst>
        </pc:picChg>
        <pc:picChg chg="add mod">
          <ac:chgData name="Noémie Spiller" userId="e4bebb1e-116a-4f15-b3ae-274db878ded7" providerId="ADAL" clId="{92417A45-7289-4448-A542-791F8075DB55}" dt="2023-07-13T14:54:26.343" v="1249" actId="1076"/>
          <ac:picMkLst>
            <pc:docMk/>
            <pc:sldMk cId="582699299" sldId="377"/>
            <ac:picMk id="19" creationId="{2969D720-5F30-B501-38DA-DA956239D59C}"/>
          </ac:picMkLst>
        </pc:picChg>
        <pc:picChg chg="del">
          <ac:chgData name="Noémie Spiller" userId="e4bebb1e-116a-4f15-b3ae-274db878ded7" providerId="ADAL" clId="{92417A45-7289-4448-A542-791F8075DB55}" dt="2023-07-13T14:25:24.653" v="1173" actId="478"/>
          <ac:picMkLst>
            <pc:docMk/>
            <pc:sldMk cId="582699299" sldId="377"/>
            <ac:picMk id="1026" creationId="{378C8C7F-58DE-F7BA-4C04-E1055B454909}"/>
          </ac:picMkLst>
        </pc:picChg>
      </pc:sldChg>
      <pc:sldChg chg="modSp new del mod">
        <pc:chgData name="Noémie Spiller" userId="e4bebb1e-116a-4f15-b3ae-274db878ded7" providerId="ADAL" clId="{92417A45-7289-4448-A542-791F8075DB55}" dt="2023-07-14T19:47:57.076" v="7313" actId="47"/>
        <pc:sldMkLst>
          <pc:docMk/>
          <pc:sldMk cId="3063241911" sldId="378"/>
        </pc:sldMkLst>
        <pc:spChg chg="mod">
          <ac:chgData name="Noémie Spiller" userId="e4bebb1e-116a-4f15-b3ae-274db878ded7" providerId="ADAL" clId="{92417A45-7289-4448-A542-791F8075DB55}" dt="2023-07-13T15:21:07.929" v="1610" actId="20577"/>
          <ac:spMkLst>
            <pc:docMk/>
            <pc:sldMk cId="3063241911" sldId="378"/>
            <ac:spMk id="4" creationId="{E5E33522-B2C2-BE0A-25D7-B5BCF38D7537}"/>
          </ac:spMkLst>
        </pc:spChg>
      </pc:sldChg>
      <pc:sldChg chg="modSp new del mod">
        <pc:chgData name="Noémie Spiller" userId="e4bebb1e-116a-4f15-b3ae-274db878ded7" providerId="ADAL" clId="{92417A45-7289-4448-A542-791F8075DB55}" dt="2023-07-14T19:48:02.974" v="7314" actId="47"/>
        <pc:sldMkLst>
          <pc:docMk/>
          <pc:sldMk cId="1274542945" sldId="379"/>
        </pc:sldMkLst>
        <pc:spChg chg="mod">
          <ac:chgData name="Noémie Spiller" userId="e4bebb1e-116a-4f15-b3ae-274db878ded7" providerId="ADAL" clId="{92417A45-7289-4448-A542-791F8075DB55}" dt="2023-07-13T15:21:34.148" v="1658" actId="20577"/>
          <ac:spMkLst>
            <pc:docMk/>
            <pc:sldMk cId="1274542945" sldId="379"/>
            <ac:spMk id="4" creationId="{20A10688-2108-0094-290A-3B351A008CAD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3T18:35:20.127" v="2240" actId="20577"/>
        <pc:sldMkLst>
          <pc:docMk/>
          <pc:sldMk cId="2201659993" sldId="380"/>
        </pc:sldMkLst>
        <pc:spChg chg="mod">
          <ac:chgData name="Noémie Spiller" userId="e4bebb1e-116a-4f15-b3ae-274db878ded7" providerId="ADAL" clId="{92417A45-7289-4448-A542-791F8075DB55}" dt="2023-07-13T18:30:02.598" v="2062" actId="26606"/>
          <ac:spMkLst>
            <pc:docMk/>
            <pc:sldMk cId="2201659993" sldId="380"/>
            <ac:spMk id="2" creationId="{311353DE-FBBC-3C09-A5D2-67336911CA41}"/>
          </ac:spMkLst>
        </pc:spChg>
        <pc:spChg chg="mod">
          <ac:chgData name="Noémie Spiller" userId="e4bebb1e-116a-4f15-b3ae-274db878ded7" providerId="ADAL" clId="{92417A45-7289-4448-A542-791F8075DB55}" dt="2023-07-13T18:30:02.598" v="2062" actId="26606"/>
          <ac:spMkLst>
            <pc:docMk/>
            <pc:sldMk cId="2201659993" sldId="380"/>
            <ac:spMk id="3" creationId="{04829E83-7916-36D7-9553-CD8FB192E838}"/>
          </ac:spMkLst>
        </pc:spChg>
        <pc:spChg chg="mod">
          <ac:chgData name="Noémie Spiller" userId="e4bebb1e-116a-4f15-b3ae-274db878ded7" providerId="ADAL" clId="{92417A45-7289-4448-A542-791F8075DB55}" dt="2023-07-13T18:35:20.127" v="2240" actId="20577"/>
          <ac:spMkLst>
            <pc:docMk/>
            <pc:sldMk cId="2201659993" sldId="380"/>
            <ac:spMk id="4" creationId="{EF394B16-D836-19E5-F7AA-7A567E08EA04}"/>
          </ac:spMkLst>
        </pc:spChg>
        <pc:spChg chg="del mod">
          <ac:chgData name="Noémie Spiller" userId="e4bebb1e-116a-4f15-b3ae-274db878ded7" providerId="ADAL" clId="{92417A45-7289-4448-A542-791F8075DB55}" dt="2023-07-13T18:29:52.945" v="2060" actId="478"/>
          <ac:spMkLst>
            <pc:docMk/>
            <pc:sldMk cId="2201659993" sldId="380"/>
            <ac:spMk id="5" creationId="{EF9A54D9-A347-5579-3DE9-E80746D6D6F1}"/>
          </ac:spMkLst>
        </pc:spChg>
        <pc:spChg chg="add del mod">
          <ac:chgData name="Noémie Spiller" userId="e4bebb1e-116a-4f15-b3ae-274db878ded7" providerId="ADAL" clId="{92417A45-7289-4448-A542-791F8075DB55}" dt="2023-07-13T18:29:54.877" v="2061" actId="478"/>
          <ac:spMkLst>
            <pc:docMk/>
            <pc:sldMk cId="2201659993" sldId="380"/>
            <ac:spMk id="9" creationId="{35023B9B-9D8D-A662-8A10-34B47765476C}"/>
          </ac:spMkLst>
        </pc:spChg>
        <pc:picChg chg="add mod">
          <ac:chgData name="Noémie Spiller" userId="e4bebb1e-116a-4f15-b3ae-274db878ded7" providerId="ADAL" clId="{92417A45-7289-4448-A542-791F8075DB55}" dt="2023-07-13T18:30:02.598" v="2062" actId="26606"/>
          <ac:picMkLst>
            <pc:docMk/>
            <pc:sldMk cId="2201659993" sldId="380"/>
            <ac:picMk id="7" creationId="{6A7670A0-A568-77DF-EF16-28615B9C481C}"/>
          </ac:picMkLst>
        </pc:picChg>
      </pc:sldChg>
      <pc:sldChg chg="addSp modSp new mod ord modNotesTx">
        <pc:chgData name="Noémie Spiller" userId="e4bebb1e-116a-4f15-b3ae-274db878ded7" providerId="ADAL" clId="{92417A45-7289-4448-A542-791F8075DB55}" dt="2023-07-14T09:41:52.586" v="3053"/>
        <pc:sldMkLst>
          <pc:docMk/>
          <pc:sldMk cId="2088177931" sldId="381"/>
        </pc:sldMkLst>
        <pc:spChg chg="mod">
          <ac:chgData name="Noémie Spiller" userId="e4bebb1e-116a-4f15-b3ae-274db878ded7" providerId="ADAL" clId="{92417A45-7289-4448-A542-791F8075DB55}" dt="2023-07-13T15:22:07.477" v="1714" actId="20577"/>
          <ac:spMkLst>
            <pc:docMk/>
            <pc:sldMk cId="2088177931" sldId="381"/>
            <ac:spMk id="4" creationId="{BD216278-A87F-E99D-191C-F2219D2AF1E7}"/>
          </ac:spMkLst>
        </pc:spChg>
        <pc:spChg chg="mod">
          <ac:chgData name="Noémie Spiller" userId="e4bebb1e-116a-4f15-b3ae-274db878ded7" providerId="ADAL" clId="{92417A45-7289-4448-A542-791F8075DB55}" dt="2023-07-13T18:47:24.590" v="2544" actId="313"/>
          <ac:spMkLst>
            <pc:docMk/>
            <pc:sldMk cId="2088177931" sldId="381"/>
            <ac:spMk id="5" creationId="{5C802DC9-BF6A-1186-4E99-1802FFBDB812}"/>
          </ac:spMkLst>
        </pc:spChg>
        <pc:picChg chg="add mod">
          <ac:chgData name="Noémie Spiller" userId="e4bebb1e-116a-4f15-b3ae-274db878ded7" providerId="ADAL" clId="{92417A45-7289-4448-A542-791F8075DB55}" dt="2023-07-13T18:47:05.205" v="2538" actId="1076"/>
          <ac:picMkLst>
            <pc:docMk/>
            <pc:sldMk cId="2088177931" sldId="381"/>
            <ac:picMk id="6" creationId="{0439D56F-56E6-3FCA-1903-652343A7FDD8}"/>
          </ac:picMkLst>
        </pc:picChg>
        <pc:picChg chg="add mod">
          <ac:chgData name="Noémie Spiller" userId="e4bebb1e-116a-4f15-b3ae-274db878ded7" providerId="ADAL" clId="{92417A45-7289-4448-A542-791F8075DB55}" dt="2023-07-13T18:47:18.221" v="2540" actId="1076"/>
          <ac:picMkLst>
            <pc:docMk/>
            <pc:sldMk cId="2088177931" sldId="381"/>
            <ac:picMk id="7" creationId="{2AEED61F-A422-A859-6099-847F699B941E}"/>
          </ac:picMkLst>
        </pc:picChg>
      </pc:sldChg>
      <pc:sldChg chg="modSp new del mod ord">
        <pc:chgData name="Noémie Spiller" userId="e4bebb1e-116a-4f15-b3ae-274db878ded7" providerId="ADAL" clId="{92417A45-7289-4448-A542-791F8075DB55}" dt="2023-07-14T11:23:08.673" v="4006" actId="47"/>
        <pc:sldMkLst>
          <pc:docMk/>
          <pc:sldMk cId="1882184822" sldId="382"/>
        </pc:sldMkLst>
        <pc:spChg chg="mod">
          <ac:chgData name="Noémie Spiller" userId="e4bebb1e-116a-4f15-b3ae-274db878ded7" providerId="ADAL" clId="{92417A45-7289-4448-A542-791F8075DB55}" dt="2023-07-13T15:22:22.056" v="1725" actId="20577"/>
          <ac:spMkLst>
            <pc:docMk/>
            <pc:sldMk cId="1882184822" sldId="382"/>
            <ac:spMk id="4" creationId="{7DC51F50-B96E-44AB-D9AA-FB077AF7B06B}"/>
          </ac:spMkLst>
        </pc:spChg>
        <pc:spChg chg="mod">
          <ac:chgData name="Noémie Spiller" userId="e4bebb1e-116a-4f15-b3ae-274db878ded7" providerId="ADAL" clId="{92417A45-7289-4448-A542-791F8075DB55}" dt="2023-07-13T15:22:29.336" v="1745" actId="20577"/>
          <ac:spMkLst>
            <pc:docMk/>
            <pc:sldMk cId="1882184822" sldId="382"/>
            <ac:spMk id="5" creationId="{C551A788-802E-EEE1-17C9-6622436C84F7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4T13:12:37.421" v="5562" actId="20577"/>
        <pc:sldMkLst>
          <pc:docMk/>
          <pc:sldMk cId="2425733965" sldId="383"/>
        </pc:sldMkLst>
        <pc:spChg chg="mod">
          <ac:chgData name="Noémie Spiller" userId="e4bebb1e-116a-4f15-b3ae-274db878ded7" providerId="ADAL" clId="{92417A45-7289-4448-A542-791F8075DB55}" dt="2023-07-13T15:23:17.760" v="1776" actId="20577"/>
          <ac:spMkLst>
            <pc:docMk/>
            <pc:sldMk cId="2425733965" sldId="383"/>
            <ac:spMk id="4" creationId="{EC83A430-0850-2E5A-5A5E-5487D4F4824C}"/>
          </ac:spMkLst>
        </pc:spChg>
        <pc:spChg chg="mod">
          <ac:chgData name="Noémie Spiller" userId="e4bebb1e-116a-4f15-b3ae-274db878ded7" providerId="ADAL" clId="{92417A45-7289-4448-A542-791F8075DB55}" dt="2023-07-14T13:11:46.441" v="5494" actId="20577"/>
          <ac:spMkLst>
            <pc:docMk/>
            <pc:sldMk cId="2425733965" sldId="383"/>
            <ac:spMk id="5" creationId="{F5EEF3CF-3798-9F64-8AAE-C1B9B8F053F9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8" creationId="{3A9A9FDB-13D8-5021-DE37-BD0A00DF7918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9" creationId="{C5D7E8D4-9797-23B3-3203-8B3427CE4A2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0" creationId="{A9892288-AB63-68B2-9579-530873249A7D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1" creationId="{2E036638-462D-686B-DB6A-93A8DE27ACD5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2" creationId="{151088A7-B609-940C-B561-F7B511F8FB5E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3" creationId="{3EC72D40-6AC4-1DF4-E1E9-4839B181DF11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4" creationId="{2251993F-4338-60BE-695A-E6EBDE044E98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5" creationId="{B4F2BD3E-13FC-7AB5-0EE5-C2EAB3DD729C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6" creationId="{2FDA33F3-6A69-1A90-02A7-93A1EC4BD7B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7" creationId="{3722C3C5-68DC-BF68-DF5F-57F536654A5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8" creationId="{0DE3769A-C3A6-0B3E-51AA-1812ADDCA119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9" creationId="{C1A6E04B-E6F0-7BF2-C398-4CA26BF9C856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20" creationId="{607AF81F-F7A8-0DD2-EE39-50410EDF38D0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21" creationId="{97C002B5-C1B9-AC7D-76F8-EED0EC7DD983}"/>
          </ac:spMkLst>
        </pc:spChg>
        <pc:spChg chg="add mod">
          <ac:chgData name="Noémie Spiller" userId="e4bebb1e-116a-4f15-b3ae-274db878ded7" providerId="ADAL" clId="{92417A45-7289-4448-A542-791F8075DB55}" dt="2023-07-14T13:04:53.100" v="5344" actId="255"/>
          <ac:spMkLst>
            <pc:docMk/>
            <pc:sldMk cId="2425733965" sldId="383"/>
            <ac:spMk id="22" creationId="{92A8F746-04A6-B462-5803-3C74F2E28E46}"/>
          </ac:spMkLst>
        </pc:spChg>
        <pc:spChg chg="add mod">
          <ac:chgData name="Noémie Spiller" userId="e4bebb1e-116a-4f15-b3ae-274db878ded7" providerId="ADAL" clId="{92417A45-7289-4448-A542-791F8075DB55}" dt="2023-07-14T13:05:11.062" v="5352" actId="20577"/>
          <ac:spMkLst>
            <pc:docMk/>
            <pc:sldMk cId="2425733965" sldId="383"/>
            <ac:spMk id="23" creationId="{48F67535-C423-5FDF-A65A-D438841B504D}"/>
          </ac:spMkLst>
        </pc:spChg>
        <pc:spChg chg="add mod">
          <ac:chgData name="Noémie Spiller" userId="e4bebb1e-116a-4f15-b3ae-274db878ded7" providerId="ADAL" clId="{92417A45-7289-4448-A542-791F8075DB55}" dt="2023-07-14T13:06:28.008" v="5356" actId="20577"/>
          <ac:spMkLst>
            <pc:docMk/>
            <pc:sldMk cId="2425733965" sldId="383"/>
            <ac:spMk id="24" creationId="{76B116AB-9A34-2923-A45F-3819B2AECD34}"/>
          </ac:spMkLst>
        </pc:spChg>
        <pc:spChg chg="add del mod">
          <ac:chgData name="Noémie Spiller" userId="e4bebb1e-116a-4f15-b3ae-274db878ded7" providerId="ADAL" clId="{92417A45-7289-4448-A542-791F8075DB55}" dt="2023-07-14T13:11:10.579" v="5462" actId="478"/>
          <ac:spMkLst>
            <pc:docMk/>
            <pc:sldMk cId="2425733965" sldId="383"/>
            <ac:spMk id="25" creationId="{A0B689B2-9D9A-B04F-7FF7-A1DDCC6C79B5}"/>
          </ac:spMkLst>
        </pc:spChg>
        <pc:spChg chg="add del mod">
          <ac:chgData name="Noémie Spiller" userId="e4bebb1e-116a-4f15-b3ae-274db878ded7" providerId="ADAL" clId="{92417A45-7289-4448-A542-791F8075DB55}" dt="2023-07-14T13:11:05.515" v="5461" actId="478"/>
          <ac:spMkLst>
            <pc:docMk/>
            <pc:sldMk cId="2425733965" sldId="383"/>
            <ac:spMk id="26" creationId="{FFDF9ED0-4853-FA1F-EE26-95FE23919FE6}"/>
          </ac:spMkLst>
        </pc:spChg>
        <pc:picChg chg="add del mod">
          <ac:chgData name="Noémie Spiller" userId="e4bebb1e-116a-4f15-b3ae-274db878ded7" providerId="ADAL" clId="{92417A45-7289-4448-A542-791F8075DB55}" dt="2023-07-14T13:01:29.527" v="5333" actId="478"/>
          <ac:picMkLst>
            <pc:docMk/>
            <pc:sldMk cId="2425733965" sldId="383"/>
            <ac:picMk id="6" creationId="{ECB0E223-C960-CEE2-316C-246F0DD73CBF}"/>
          </ac:picMkLst>
        </pc:picChg>
        <pc:picChg chg="add mod">
          <ac:chgData name="Noémie Spiller" userId="e4bebb1e-116a-4f15-b3ae-274db878ded7" providerId="ADAL" clId="{92417A45-7289-4448-A542-791F8075DB55}" dt="2023-07-14T13:04:57.030" v="5346" actId="1076"/>
          <ac:picMkLst>
            <pc:docMk/>
            <pc:sldMk cId="2425733965" sldId="383"/>
            <ac:picMk id="7" creationId="{3FA9A9CB-1372-E869-D91D-28118C6D0EA5}"/>
          </ac:picMkLst>
        </pc:picChg>
      </pc:sldChg>
      <pc:sldChg chg="addSp modSp new mod modNotesTx">
        <pc:chgData name="Noémie Spiller" userId="e4bebb1e-116a-4f15-b3ae-274db878ded7" providerId="ADAL" clId="{92417A45-7289-4448-A542-791F8075DB55}" dt="2023-07-14T15:56:32.894" v="6437" actId="5793"/>
        <pc:sldMkLst>
          <pc:docMk/>
          <pc:sldMk cId="640059374" sldId="384"/>
        </pc:sldMkLst>
        <pc:spChg chg="mod">
          <ac:chgData name="Noémie Spiller" userId="e4bebb1e-116a-4f15-b3ae-274db878ded7" providerId="ADAL" clId="{92417A45-7289-4448-A542-791F8075DB55}" dt="2023-07-13T18:48:01.539" v="2557" actId="20577"/>
          <ac:spMkLst>
            <pc:docMk/>
            <pc:sldMk cId="640059374" sldId="384"/>
            <ac:spMk id="4" creationId="{BF335FEA-24CA-E868-6BFE-1A174445F334}"/>
          </ac:spMkLst>
        </pc:spChg>
        <pc:spChg chg="mod">
          <ac:chgData name="Noémie Spiller" userId="e4bebb1e-116a-4f15-b3ae-274db878ded7" providerId="ADAL" clId="{92417A45-7289-4448-A542-791F8075DB55}" dt="2023-07-14T15:56:32.894" v="6437" actId="5793"/>
          <ac:spMkLst>
            <pc:docMk/>
            <pc:sldMk cId="640059374" sldId="384"/>
            <ac:spMk id="5" creationId="{AF54A97E-5250-E100-38A8-DE783AFC54B8}"/>
          </ac:spMkLst>
        </pc:spChg>
        <pc:spChg chg="mod">
          <ac:chgData name="Noémie Spiller" userId="e4bebb1e-116a-4f15-b3ae-274db878ded7" providerId="ADAL" clId="{92417A45-7289-4448-A542-791F8075DB55}" dt="2023-07-14T11:09:34.541" v="3553" actId="1076"/>
          <ac:spMkLst>
            <pc:docMk/>
            <pc:sldMk cId="640059374" sldId="384"/>
            <ac:spMk id="8" creationId="{EF8B47AA-F947-065F-E654-00D54A9BFCC0}"/>
          </ac:spMkLst>
        </pc:spChg>
        <pc:spChg chg="add mod">
          <ac:chgData name="Noémie Spiller" userId="e4bebb1e-116a-4f15-b3ae-274db878ded7" providerId="ADAL" clId="{92417A45-7289-4448-A542-791F8075DB55}" dt="2023-07-14T11:12:05.443" v="3599" actId="208"/>
          <ac:spMkLst>
            <pc:docMk/>
            <pc:sldMk cId="640059374" sldId="384"/>
            <ac:spMk id="9" creationId="{1B581F60-AE23-9C18-2325-E57B1B2A1C83}"/>
          </ac:spMkLst>
        </pc:spChg>
        <pc:spChg chg="add mod">
          <ac:chgData name="Noémie Spiller" userId="e4bebb1e-116a-4f15-b3ae-274db878ded7" providerId="ADAL" clId="{92417A45-7289-4448-A542-791F8075DB55}" dt="2023-07-14T11:14:43.687" v="3648" actId="1076"/>
          <ac:spMkLst>
            <pc:docMk/>
            <pc:sldMk cId="640059374" sldId="384"/>
            <ac:spMk id="10" creationId="{7B84B445-B6B4-5559-1B49-936934A7FC79}"/>
          </ac:spMkLst>
        </pc:spChg>
        <pc:spChg chg="add mod">
          <ac:chgData name="Noémie Spiller" userId="e4bebb1e-116a-4f15-b3ae-274db878ded7" providerId="ADAL" clId="{92417A45-7289-4448-A542-791F8075DB55}" dt="2023-07-14T11:15:48.030" v="3712" actId="1076"/>
          <ac:spMkLst>
            <pc:docMk/>
            <pc:sldMk cId="640059374" sldId="384"/>
            <ac:spMk id="11" creationId="{ADCF929D-2177-6939-3020-AA56242FF8D6}"/>
          </ac:spMkLst>
        </pc:spChg>
        <pc:spChg chg="add mod">
          <ac:chgData name="Noémie Spiller" userId="e4bebb1e-116a-4f15-b3ae-274db878ded7" providerId="ADAL" clId="{92417A45-7289-4448-A542-791F8075DB55}" dt="2023-07-14T11:16:22.609" v="3718" actId="1076"/>
          <ac:spMkLst>
            <pc:docMk/>
            <pc:sldMk cId="640059374" sldId="384"/>
            <ac:spMk id="12" creationId="{D2660DCE-7375-1E5C-C322-EF18639D8799}"/>
          </ac:spMkLst>
        </pc:spChg>
        <pc:spChg chg="add mod">
          <ac:chgData name="Noémie Spiller" userId="e4bebb1e-116a-4f15-b3ae-274db878ded7" providerId="ADAL" clId="{92417A45-7289-4448-A542-791F8075DB55}" dt="2023-07-14T11:16:26.019" v="3720" actId="20577"/>
          <ac:spMkLst>
            <pc:docMk/>
            <pc:sldMk cId="640059374" sldId="384"/>
            <ac:spMk id="13" creationId="{D7D3B859-95F7-CDF0-D5E1-5CD7238E6769}"/>
          </ac:spMkLst>
        </pc:spChg>
        <pc:picChg chg="add mod">
          <ac:chgData name="Noémie Spiller" userId="e4bebb1e-116a-4f15-b3ae-274db878ded7" providerId="ADAL" clId="{92417A45-7289-4448-A542-791F8075DB55}" dt="2023-07-14T10:57:13.484" v="3301" actId="1076"/>
          <ac:picMkLst>
            <pc:docMk/>
            <pc:sldMk cId="640059374" sldId="384"/>
            <ac:picMk id="7" creationId="{EE19CB67-D586-CA0A-4368-B4EF8E85408C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2:57:43.438" v="5129" actId="20577"/>
        <pc:sldMkLst>
          <pc:docMk/>
          <pc:sldMk cId="1078575961" sldId="385"/>
        </pc:sldMkLst>
        <pc:spChg chg="mod">
          <ac:chgData name="Noémie Spiller" userId="e4bebb1e-116a-4f15-b3ae-274db878ded7" providerId="ADAL" clId="{92417A45-7289-4448-A542-791F8075DB55}" dt="2023-07-14T11:23:40.916" v="4051" actId="20577"/>
          <ac:spMkLst>
            <pc:docMk/>
            <pc:sldMk cId="1078575961" sldId="385"/>
            <ac:spMk id="4" creationId="{EA0A9DC3-F0FC-C40A-829D-ADED192A44E0}"/>
          </ac:spMkLst>
        </pc:spChg>
        <pc:spChg chg="del">
          <ac:chgData name="Noémie Spiller" userId="e4bebb1e-116a-4f15-b3ae-274db878ded7" providerId="ADAL" clId="{92417A45-7289-4448-A542-791F8075DB55}" dt="2023-07-14T11:23:46.672" v="4052"/>
          <ac:spMkLst>
            <pc:docMk/>
            <pc:sldMk cId="1078575961" sldId="385"/>
            <ac:spMk id="5" creationId="{B15E58F1-ACDE-468F-D7C5-0516A201DF66}"/>
          </ac:spMkLst>
        </pc:spChg>
        <pc:spChg chg="add mod">
          <ac:chgData name="Noémie Spiller" userId="e4bebb1e-116a-4f15-b3ae-274db878ded7" providerId="ADAL" clId="{92417A45-7289-4448-A542-791F8075DB55}" dt="2023-07-14T11:24:53.139" v="4064" actId="34135"/>
          <ac:spMkLst>
            <pc:docMk/>
            <pc:sldMk cId="1078575961" sldId="385"/>
            <ac:spMk id="8" creationId="{4D019BA0-9743-EEE6-41E3-E91C3A35F25E}"/>
          </ac:spMkLst>
        </pc:spChg>
        <pc:spChg chg="add mod">
          <ac:chgData name="Noémie Spiller" userId="e4bebb1e-116a-4f15-b3ae-274db878ded7" providerId="ADAL" clId="{92417A45-7289-4448-A542-791F8075DB55}" dt="2023-07-14T11:24:53.139" v="4064" actId="34135"/>
          <ac:spMkLst>
            <pc:docMk/>
            <pc:sldMk cId="1078575961" sldId="385"/>
            <ac:spMk id="9" creationId="{B90BEA99-DF2D-6B16-FA0B-345F78CA80C9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0" creationId="{C200EED3-8D86-66B4-2C6E-EC1F7A17C200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1" creationId="{8FC56D3D-1156-C73C-A6F6-841FA19A4BB3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2" creationId="{4476C0D0-CDE5-C1D2-7185-DF76EFABB9A0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3" creationId="{A5D9C2BA-B4DB-25C0-D73D-490E73FE4C87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4" creationId="{5D1D43D8-48AD-921D-9D88-8A05686F0362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5" creationId="{AD88D7D6-82F0-4693-2C8C-566E3EEC6D2A}"/>
          </ac:spMkLst>
        </pc:spChg>
        <pc:spChg chg="add mod">
          <ac:chgData name="Noémie Spiller" userId="e4bebb1e-116a-4f15-b3ae-274db878ded7" providerId="ADAL" clId="{92417A45-7289-4448-A542-791F8075DB55}" dt="2023-07-14T12:38:00.255" v="4225" actId="1076"/>
          <ac:spMkLst>
            <pc:docMk/>
            <pc:sldMk cId="1078575961" sldId="385"/>
            <ac:spMk id="16" creationId="{B244BBE9-D9AE-8D20-8CD7-3C6CAD723666}"/>
          </ac:spMkLst>
        </pc:spChg>
        <pc:spChg chg="add mod">
          <ac:chgData name="Noémie Spiller" userId="e4bebb1e-116a-4f15-b3ae-274db878ded7" providerId="ADAL" clId="{92417A45-7289-4448-A542-791F8075DB55}" dt="2023-07-14T12:38:07.978" v="4229" actId="20577"/>
          <ac:spMkLst>
            <pc:docMk/>
            <pc:sldMk cId="1078575961" sldId="385"/>
            <ac:spMk id="17" creationId="{FEC48F53-B59A-6A62-A1C3-D685A374A532}"/>
          </ac:spMkLst>
        </pc:spChg>
        <pc:spChg chg="add mod">
          <ac:chgData name="Noémie Spiller" userId="e4bebb1e-116a-4f15-b3ae-274db878ded7" providerId="ADAL" clId="{92417A45-7289-4448-A542-791F8075DB55}" dt="2023-07-14T12:38:40.929" v="4235" actId="1076"/>
          <ac:spMkLst>
            <pc:docMk/>
            <pc:sldMk cId="1078575961" sldId="385"/>
            <ac:spMk id="18" creationId="{9BCAF26C-F465-6CE3-277F-31619BBBF2FA}"/>
          </ac:spMkLst>
        </pc:spChg>
        <pc:spChg chg="add mod">
          <ac:chgData name="Noémie Spiller" userId="e4bebb1e-116a-4f15-b3ae-274db878ded7" providerId="ADAL" clId="{92417A45-7289-4448-A542-791F8075DB55}" dt="2023-07-14T12:57:43.438" v="5129" actId="20577"/>
          <ac:spMkLst>
            <pc:docMk/>
            <pc:sldMk cId="1078575961" sldId="385"/>
            <ac:spMk id="19" creationId="{8D210559-4151-E193-F0F2-E16F6CEEB7F7}"/>
          </ac:spMkLst>
        </pc:spChg>
        <pc:picChg chg="add mod">
          <ac:chgData name="Noémie Spiller" userId="e4bebb1e-116a-4f15-b3ae-274db878ded7" providerId="ADAL" clId="{92417A45-7289-4448-A542-791F8075DB55}" dt="2023-07-14T11:24:53.139" v="4064" actId="34135"/>
          <ac:picMkLst>
            <pc:docMk/>
            <pc:sldMk cId="1078575961" sldId="385"/>
            <ac:picMk id="7" creationId="{06F7A182-1FCE-8A7C-48CC-42D7F801B8B5}"/>
          </ac:picMkLst>
        </pc:picChg>
        <pc:picChg chg="add del mod">
          <ac:chgData name="Noémie Spiller" userId="e4bebb1e-116a-4f15-b3ae-274db878ded7" providerId="ADAL" clId="{92417A45-7289-4448-A542-791F8075DB55}" dt="2023-07-14T12:54:27.019" v="5089" actId="478"/>
          <ac:picMkLst>
            <pc:docMk/>
            <pc:sldMk cId="1078575961" sldId="385"/>
            <ac:picMk id="21" creationId="{789C7049-0145-5169-B49B-54922C8D6950}"/>
          </ac:picMkLst>
        </pc:picChg>
        <pc:picChg chg="add del mod">
          <ac:chgData name="Noémie Spiller" userId="e4bebb1e-116a-4f15-b3ae-274db878ded7" providerId="ADAL" clId="{92417A45-7289-4448-A542-791F8075DB55}" dt="2023-07-14T12:55:02.430" v="5098" actId="478"/>
          <ac:picMkLst>
            <pc:docMk/>
            <pc:sldMk cId="1078575961" sldId="385"/>
            <ac:picMk id="22" creationId="{30E782F7-18C6-5139-CFCC-F43B7E0AB10F}"/>
          </ac:picMkLst>
        </pc:picChg>
        <pc:picChg chg="add mod">
          <ac:chgData name="Noémie Spiller" userId="e4bebb1e-116a-4f15-b3ae-274db878ded7" providerId="ADAL" clId="{92417A45-7289-4448-A542-791F8075DB55}" dt="2023-07-14T12:57:18.768" v="5105" actId="14100"/>
          <ac:picMkLst>
            <pc:docMk/>
            <pc:sldMk cId="1078575961" sldId="385"/>
            <ac:picMk id="24" creationId="{62D6BA47-B44F-C017-E1CD-BA5826C6440E}"/>
          </ac:picMkLst>
        </pc:picChg>
      </pc:sldChg>
      <pc:sldChg chg="modSp new mod ord">
        <pc:chgData name="Noémie Spiller" userId="e4bebb1e-116a-4f15-b3ae-274db878ded7" providerId="ADAL" clId="{92417A45-7289-4448-A542-791F8075DB55}" dt="2023-07-14T20:02:00.987" v="7393"/>
        <pc:sldMkLst>
          <pc:docMk/>
          <pc:sldMk cId="452048222" sldId="386"/>
        </pc:sldMkLst>
        <pc:spChg chg="mod">
          <ac:chgData name="Noémie Spiller" userId="e4bebb1e-116a-4f15-b3ae-274db878ded7" providerId="ADAL" clId="{92417A45-7289-4448-A542-791F8075DB55}" dt="2023-07-14T19:36:59.056" v="7286" actId="20577"/>
          <ac:spMkLst>
            <pc:docMk/>
            <pc:sldMk cId="452048222" sldId="386"/>
            <ac:spMk id="4" creationId="{634EBB0A-95A7-6FAD-E1C1-622E3CC16CBF}"/>
          </ac:spMkLst>
        </pc:spChg>
        <pc:spChg chg="mod">
          <ac:chgData name="Noémie Spiller" userId="e4bebb1e-116a-4f15-b3ae-274db878ded7" providerId="ADAL" clId="{92417A45-7289-4448-A542-791F8075DB55}" dt="2023-07-14T19:45:48.356" v="7308" actId="20577"/>
          <ac:spMkLst>
            <pc:docMk/>
            <pc:sldMk cId="452048222" sldId="386"/>
            <ac:spMk id="5" creationId="{68316843-1642-A005-AD7D-95956CCE9C96}"/>
          </ac:spMkLst>
        </pc:spChg>
      </pc:sldChg>
      <pc:sldChg chg="modSp new mod ord">
        <pc:chgData name="Noémie Spiller" userId="e4bebb1e-116a-4f15-b3ae-274db878ded7" providerId="ADAL" clId="{92417A45-7289-4448-A542-791F8075DB55}" dt="2023-07-14T16:31:25.267" v="6808"/>
        <pc:sldMkLst>
          <pc:docMk/>
          <pc:sldMk cId="4042575411" sldId="387"/>
        </pc:sldMkLst>
        <pc:spChg chg="mod">
          <ac:chgData name="Noémie Spiller" userId="e4bebb1e-116a-4f15-b3ae-274db878ded7" providerId="ADAL" clId="{92417A45-7289-4448-A542-791F8075DB55}" dt="2023-07-13T21:21:46.331" v="2662" actId="20577"/>
          <ac:spMkLst>
            <pc:docMk/>
            <pc:sldMk cId="4042575411" sldId="387"/>
            <ac:spMk id="4" creationId="{2793CC6D-98D1-FB34-CF38-ADB37493910B}"/>
          </ac:spMkLst>
        </pc:spChg>
      </pc:sldChg>
      <pc:sldChg chg="addSp delSp modSp new mod modClrScheme chgLayout">
        <pc:chgData name="Noémie Spiller" userId="e4bebb1e-116a-4f15-b3ae-274db878ded7" providerId="ADAL" clId="{92417A45-7289-4448-A542-791F8075DB55}" dt="2023-07-13T17:43:30.701" v="2021" actId="20577"/>
        <pc:sldMkLst>
          <pc:docMk/>
          <pc:sldMk cId="10649429" sldId="388"/>
        </pc:sldMkLst>
        <pc:spChg chg="mod">
          <ac:chgData name="Noémie Spiller" userId="e4bebb1e-116a-4f15-b3ae-274db878ded7" providerId="ADAL" clId="{92417A45-7289-4448-A542-791F8075DB55}" dt="2023-07-13T17:43:30.701" v="2021" actId="20577"/>
          <ac:spMkLst>
            <pc:docMk/>
            <pc:sldMk cId="10649429" sldId="388"/>
            <ac:spMk id="2" creationId="{29531E13-8928-A3D1-49DA-DBA272E9EFB6}"/>
          </ac:spMkLst>
        </pc:spChg>
        <pc:spChg chg="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3" creationId="{5D462EBF-3C3F-75A1-1C27-F94CA19F07B4}"/>
          </ac:spMkLst>
        </pc:spChg>
        <pc:spChg chg="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4" creationId="{C77E16D7-13DA-6D01-AA8D-EB5A81C18B11}"/>
          </ac:spMkLst>
        </pc:spChg>
        <pc:spChg chg="add del mod">
          <ac:chgData name="Noémie Spiller" userId="e4bebb1e-116a-4f15-b3ae-274db878ded7" providerId="ADAL" clId="{92417A45-7289-4448-A542-791F8075DB55}" dt="2023-07-13T17:43:24.032" v="2016" actId="26606"/>
          <ac:spMkLst>
            <pc:docMk/>
            <pc:sldMk cId="10649429" sldId="388"/>
            <ac:spMk id="10" creationId="{618E1673-8180-391B-C888-2770ED6AA281}"/>
          </ac:spMkLst>
        </pc:spChg>
        <pc:spChg chg="add 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13" creationId="{C934ABE0-719F-29CD-1C7F-414DBB0F1363}"/>
          </ac:spMkLst>
        </pc:spChg>
        <pc:picChg chg="add del">
          <ac:chgData name="Noémie Spiller" userId="e4bebb1e-116a-4f15-b3ae-274db878ded7" providerId="ADAL" clId="{92417A45-7289-4448-A542-791F8075DB55}" dt="2023-07-13T17:43:24.032" v="2016" actId="26606"/>
          <ac:picMkLst>
            <pc:docMk/>
            <pc:sldMk cId="10649429" sldId="388"/>
            <ac:picMk id="6" creationId="{C15C728C-713B-1F06-37BE-8678167AA94D}"/>
          </ac:picMkLst>
        </pc:picChg>
        <pc:picChg chg="add">
          <ac:chgData name="Noémie Spiller" userId="e4bebb1e-116a-4f15-b3ae-274db878ded7" providerId="ADAL" clId="{92417A45-7289-4448-A542-791F8075DB55}" dt="2023-07-13T17:43:24.041" v="2017" actId="26606"/>
          <ac:picMkLst>
            <pc:docMk/>
            <pc:sldMk cId="10649429" sldId="388"/>
            <ac:picMk id="12" creationId="{059C67C7-C496-C205-C29A-18E1BAB24CAA}"/>
          </ac:picMkLst>
        </pc:picChg>
      </pc:sldChg>
      <pc:sldChg chg="delSp modSp add del mod">
        <pc:chgData name="Noémie Spiller" userId="e4bebb1e-116a-4f15-b3ae-274db878ded7" providerId="ADAL" clId="{92417A45-7289-4448-A542-791F8075DB55}" dt="2023-07-13T17:42:39.104" v="1959" actId="47"/>
        <pc:sldMkLst>
          <pc:docMk/>
          <pc:sldMk cId="735658515" sldId="388"/>
        </pc:sldMkLst>
        <pc:spChg chg="mod">
          <ac:chgData name="Noémie Spiller" userId="e4bebb1e-116a-4f15-b3ae-274db878ded7" providerId="ADAL" clId="{92417A45-7289-4448-A542-791F8075DB55}" dt="2023-07-13T17:42:19.341" v="1958" actId="20577"/>
          <ac:spMkLst>
            <pc:docMk/>
            <pc:sldMk cId="735658515" sldId="388"/>
            <ac:spMk id="3" creationId="{959B8427-2E56-0C2E-728F-5C132FC1F989}"/>
          </ac:spMkLst>
        </pc:spChg>
        <pc:picChg chg="del">
          <ac:chgData name="Noémie Spiller" userId="e4bebb1e-116a-4f15-b3ae-274db878ded7" providerId="ADAL" clId="{92417A45-7289-4448-A542-791F8075DB55}" dt="2023-07-13T17:41:46.743" v="1934" actId="478"/>
          <ac:picMkLst>
            <pc:docMk/>
            <pc:sldMk cId="735658515" sldId="388"/>
            <ac:picMk id="9" creationId="{B5A32658-6C3F-14BC-A00F-1B711F34F940}"/>
          </ac:picMkLst>
        </pc:picChg>
      </pc:sldChg>
      <pc:sldChg chg="addSp modSp add mod">
        <pc:chgData name="Noémie Spiller" userId="e4bebb1e-116a-4f15-b3ae-274db878ded7" providerId="ADAL" clId="{92417A45-7289-4448-A542-791F8075DB55}" dt="2023-07-14T13:26:07.829" v="5966" actId="14100"/>
        <pc:sldMkLst>
          <pc:docMk/>
          <pc:sldMk cId="4031547183" sldId="389"/>
        </pc:sldMkLst>
        <pc:spChg chg="mod">
          <ac:chgData name="Noémie Spiller" userId="e4bebb1e-116a-4f15-b3ae-274db878ded7" providerId="ADAL" clId="{92417A45-7289-4448-A542-791F8075DB55}" dt="2023-07-13T18:38:44.917" v="2262" actId="20577"/>
          <ac:spMkLst>
            <pc:docMk/>
            <pc:sldMk cId="4031547183" sldId="389"/>
            <ac:spMk id="4" creationId="{EC83A430-0850-2E5A-5A5E-5487D4F4824C}"/>
          </ac:spMkLst>
        </pc:spChg>
        <pc:spChg chg="mod">
          <ac:chgData name="Noémie Spiller" userId="e4bebb1e-116a-4f15-b3ae-274db878ded7" providerId="ADAL" clId="{92417A45-7289-4448-A542-791F8075DB55}" dt="2023-07-14T13:24:43.688" v="5952" actId="20577"/>
          <ac:spMkLst>
            <pc:docMk/>
            <pc:sldMk cId="4031547183" sldId="389"/>
            <ac:spMk id="5" creationId="{F5EEF3CF-3798-9F64-8AAE-C1B9B8F053F9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7" creationId="{A0FCCE49-A4DB-D6A7-1603-2E8360A4A19C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8" creationId="{A2A47C8B-57E8-128F-B5B2-12832A278EAA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9" creationId="{73F03034-D02A-B637-E7B3-552A3F54458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0" creationId="{376AAA94-1D5F-3463-9617-1EABE9BAE53F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1" creationId="{42574185-AFC3-59E1-BA20-2D2F9AC8C235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2" creationId="{C93C63D8-D883-0BC7-86E7-89236A52D156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3" creationId="{9122A026-0D94-DEFC-4228-9D21884721C5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4" creationId="{8EE21861-5B03-5BCC-1DC4-D8B9D16DA11F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5" creationId="{08322500-2C28-0607-0014-E3F43D4FB066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6" creationId="{0A3CD3B6-9379-7F95-9DE2-56523F52D728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7" creationId="{0384F13B-171B-2116-F078-A57A8488FA8E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8" creationId="{C7724F69-27A2-35DA-EFEA-A028F475297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9" creationId="{2B7F461D-309B-3FD5-98C9-CA3CD2C5BCE1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0" creationId="{F70EF792-410C-D6FC-9687-876B653C151E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1" creationId="{3749E680-9EFB-9340-F234-42480088ADD3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2" creationId="{AF26E651-D112-1936-9C23-19FEFEC34F3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3" creationId="{41D8DF55-76CD-88CD-FB9A-6FF7F4D463F1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4" creationId="{6EFCE6F0-B4D4-A0FB-2177-9D58C936C964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5" creationId="{8EFDBC18-9602-C50E-B120-588CA05C9F71}"/>
          </ac:spMkLst>
        </pc:spChg>
        <pc:spChg chg="add mod">
          <ac:chgData name="Noémie Spiller" userId="e4bebb1e-116a-4f15-b3ae-274db878ded7" providerId="ADAL" clId="{92417A45-7289-4448-A542-791F8075DB55}" dt="2023-07-14T13:26:07.829" v="5966" actId="14100"/>
          <ac:spMkLst>
            <pc:docMk/>
            <pc:sldMk cId="4031547183" sldId="389"/>
            <ac:spMk id="26" creationId="{DB3EE3B8-720C-E3CD-7936-E573933E43C5}"/>
          </ac:spMkLst>
        </pc:spChg>
        <pc:picChg chg="add mod">
          <ac:chgData name="Noémie Spiller" userId="e4bebb1e-116a-4f15-b3ae-274db878ded7" providerId="ADAL" clId="{92417A45-7289-4448-A542-791F8075DB55}" dt="2023-07-14T13:25:25.163" v="5958" actId="1076"/>
          <ac:picMkLst>
            <pc:docMk/>
            <pc:sldMk cId="4031547183" sldId="389"/>
            <ac:picMk id="6" creationId="{08497266-BC61-824E-833E-3F70CA5B084F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9:34:48.359" v="7204" actId="478"/>
        <pc:sldMkLst>
          <pc:docMk/>
          <pc:sldMk cId="3844259181" sldId="390"/>
        </pc:sldMkLst>
        <pc:spChg chg="mod">
          <ac:chgData name="Noémie Spiller" userId="e4bebb1e-116a-4f15-b3ae-274db878ded7" providerId="ADAL" clId="{92417A45-7289-4448-A542-791F8075DB55}" dt="2023-07-13T18:40:48.456" v="2295" actId="20577"/>
          <ac:spMkLst>
            <pc:docMk/>
            <pc:sldMk cId="3844259181" sldId="390"/>
            <ac:spMk id="4" creationId="{39ABF42A-BC87-4815-117B-F34641068942}"/>
          </ac:spMkLst>
        </pc:spChg>
        <pc:spChg chg="del mod">
          <ac:chgData name="Noémie Spiller" userId="e4bebb1e-116a-4f15-b3ae-274db878ded7" providerId="ADAL" clId="{92417A45-7289-4448-A542-791F8075DB55}" dt="2023-07-14T19:06:14.269" v="6821" actId="478"/>
          <ac:spMkLst>
            <pc:docMk/>
            <pc:sldMk cId="3844259181" sldId="390"/>
            <ac:spMk id="5" creationId="{6320ACB9-5C69-00F8-635E-5EC50B059EF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7" creationId="{5B019808-946B-0A58-CD6C-5FCDE1198FC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8" creationId="{FBBDC2B4-9CBC-DEB0-06AE-8FA4307DFB7E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9" creationId="{E8D709D2-FA13-CD95-DE70-232BAB59FEA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0" creationId="{9EB5827A-096B-6ADF-58BD-B57D61690234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1" creationId="{F60F80B8-9287-D3A5-58CB-D06D7F373BE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2" creationId="{E07C6072-14B9-5F96-5885-FBE7271C843F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3" creationId="{31943687-B6C1-4D65-7B55-1C8E4599C093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4" creationId="{60B35A37-8EF0-CDB2-D378-68996175AC2D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5" creationId="{509E9259-3600-DFEF-AC07-BF2E600F8C7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6" creationId="{37DDDD67-8217-C743-560F-29AB217614AC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7" creationId="{F4E726AA-1748-31FB-4FA5-EDDB8D2E8EB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8" creationId="{93CF8249-79CD-B266-92C2-019F261B6E3A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9" creationId="{B8A3D08A-C751-2460-50E5-727D8234F0DC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0" creationId="{C6AADD3A-8538-CEE3-17DB-0697A6A0C958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1" creationId="{7BB0E3C8-1DA5-60E4-9B5A-66AA89989B90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2" creationId="{C0B5367F-FBDD-5E21-209E-3F162F90AE10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3" creationId="{EB3C8855-B8FB-879D-3AA8-20BC4793E3BA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4" creationId="{00E2EEEB-1F7B-D597-E735-9270B873FA38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5" creationId="{44F8FE03-F6A5-4E73-A8B8-F7CA38F3E10D}"/>
          </ac:spMkLst>
        </pc:spChg>
        <pc:spChg chg="add del mod">
          <ac:chgData name="Noémie Spiller" userId="e4bebb1e-116a-4f15-b3ae-274db878ded7" providerId="ADAL" clId="{92417A45-7289-4448-A542-791F8075DB55}" dt="2023-07-14T19:04:31.882" v="6810" actId="478"/>
          <ac:spMkLst>
            <pc:docMk/>
            <pc:sldMk cId="3844259181" sldId="390"/>
            <ac:spMk id="26" creationId="{E16CB80F-B29B-F297-9752-75DD322A49E3}"/>
          </ac:spMkLst>
        </pc:spChg>
        <pc:spChg chg="add del mod">
          <ac:chgData name="Noémie Spiller" userId="e4bebb1e-116a-4f15-b3ae-274db878ded7" providerId="ADAL" clId="{92417A45-7289-4448-A542-791F8075DB55}" dt="2023-07-14T19:06:16.914" v="6822" actId="478"/>
          <ac:spMkLst>
            <pc:docMk/>
            <pc:sldMk cId="3844259181" sldId="390"/>
            <ac:spMk id="30" creationId="{29B0F9CA-95A0-8C22-900F-19A2A60C786B}"/>
          </ac:spMkLst>
        </pc:spChg>
        <pc:spChg chg="add mod ord">
          <ac:chgData name="Noémie Spiller" userId="e4bebb1e-116a-4f15-b3ae-274db878ded7" providerId="ADAL" clId="{92417A45-7289-4448-A542-791F8075DB55}" dt="2023-07-14T19:33:57.765" v="7195" actId="166"/>
          <ac:spMkLst>
            <pc:docMk/>
            <pc:sldMk cId="3844259181" sldId="390"/>
            <ac:spMk id="31" creationId="{36B88594-7B75-6E0A-38DC-D398FBB5ED44}"/>
          </ac:spMkLst>
        </pc:spChg>
        <pc:spChg chg="add mod">
          <ac:chgData name="Noémie Spiller" userId="e4bebb1e-116a-4f15-b3ae-274db878ded7" providerId="ADAL" clId="{92417A45-7289-4448-A542-791F8075DB55}" dt="2023-07-14T19:30:20.576" v="7153" actId="1076"/>
          <ac:spMkLst>
            <pc:docMk/>
            <pc:sldMk cId="3844259181" sldId="390"/>
            <ac:spMk id="32" creationId="{335B7775-EE7E-6D16-5F3E-3DCFEFB91661}"/>
          </ac:spMkLst>
        </pc:spChg>
        <pc:spChg chg="add del mod">
          <ac:chgData name="Noémie Spiller" userId="e4bebb1e-116a-4f15-b3ae-274db878ded7" providerId="ADAL" clId="{92417A45-7289-4448-A542-791F8075DB55}" dt="2023-07-14T19:34:33.894" v="7200" actId="478"/>
          <ac:spMkLst>
            <pc:docMk/>
            <pc:sldMk cId="3844259181" sldId="390"/>
            <ac:spMk id="33" creationId="{06E3B20C-3BE4-3A75-CCF4-E7C919AA857B}"/>
          </ac:spMkLst>
        </pc:spChg>
        <pc:spChg chg="add del mod">
          <ac:chgData name="Noémie Spiller" userId="e4bebb1e-116a-4f15-b3ae-274db878ded7" providerId="ADAL" clId="{92417A45-7289-4448-A542-791F8075DB55}" dt="2023-07-14T19:34:37.029" v="7201" actId="478"/>
          <ac:spMkLst>
            <pc:docMk/>
            <pc:sldMk cId="3844259181" sldId="390"/>
            <ac:spMk id="34" creationId="{B0DE2A90-BD89-0D79-3104-77346E81DEE2}"/>
          </ac:spMkLst>
        </pc:spChg>
        <pc:spChg chg="add del mod">
          <ac:chgData name="Noémie Spiller" userId="e4bebb1e-116a-4f15-b3ae-274db878ded7" providerId="ADAL" clId="{92417A45-7289-4448-A542-791F8075DB55}" dt="2023-07-14T19:34:42.313" v="7202" actId="478"/>
          <ac:spMkLst>
            <pc:docMk/>
            <pc:sldMk cId="3844259181" sldId="390"/>
            <ac:spMk id="35" creationId="{3F5F0E09-8A56-9A30-E7AD-3313C6B918E8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6" creationId="{4EF63C88-E3A6-CAC7-F97D-EF2490DAAD33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7" creationId="{8759F89C-C546-8DB7-5966-E03786B993A5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8" creationId="{95054032-B62F-8823-983F-BCC2C72D51CE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9" creationId="{9DDF1F71-5AB6-1FA7-29FD-19DD6F863554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52" creationId="{F76B998B-1C38-E99E-B63C-7D1A6677171A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53" creationId="{3C472D00-3B6F-BDB3-D8C6-D3E4A2653B4E}"/>
          </ac:spMkLst>
        </pc:spChg>
        <pc:picChg chg="add del mod">
          <ac:chgData name="Noémie Spiller" userId="e4bebb1e-116a-4f15-b3ae-274db878ded7" providerId="ADAL" clId="{92417A45-7289-4448-A542-791F8075DB55}" dt="2023-07-14T19:04:48.090" v="6812" actId="478"/>
          <ac:picMkLst>
            <pc:docMk/>
            <pc:sldMk cId="3844259181" sldId="390"/>
            <ac:picMk id="6" creationId="{B38D7891-3129-EC7E-EFD4-002F41192E01}"/>
          </ac:picMkLst>
        </pc:picChg>
        <pc:picChg chg="add del mod">
          <ac:chgData name="Noémie Spiller" userId="e4bebb1e-116a-4f15-b3ae-274db878ded7" providerId="ADAL" clId="{92417A45-7289-4448-A542-791F8075DB55}" dt="2023-07-14T19:34:18.515" v="7198" actId="478"/>
          <ac:picMkLst>
            <pc:docMk/>
            <pc:sldMk cId="3844259181" sldId="390"/>
            <ac:picMk id="28" creationId="{F733F6F2-3D80-A72A-1A05-923A29C1535F}"/>
          </ac:picMkLst>
        </pc:picChg>
        <pc:picChg chg="add mod ord">
          <ac:chgData name="Noémie Spiller" userId="e4bebb1e-116a-4f15-b3ae-274db878ded7" providerId="ADAL" clId="{92417A45-7289-4448-A542-791F8075DB55}" dt="2023-07-14T19:34:29.924" v="7199" actId="1076"/>
          <ac:picMkLst>
            <pc:docMk/>
            <pc:sldMk cId="3844259181" sldId="390"/>
            <ac:picMk id="72" creationId="{E9C74F5E-F1CE-F157-D73B-6623A193D070}"/>
          </ac:picMkLst>
        </pc:picChg>
        <pc:cxnChg chg="add del mod">
          <ac:chgData name="Noémie Spiller" userId="e4bebb1e-116a-4f15-b3ae-274db878ded7" providerId="ADAL" clId="{92417A45-7289-4448-A542-791F8075DB55}" dt="2023-07-14T19:34:48.359" v="7204" actId="478"/>
          <ac:cxnSpMkLst>
            <pc:docMk/>
            <pc:sldMk cId="3844259181" sldId="390"/>
            <ac:cxnSpMk id="41" creationId="{3130BCDE-E412-2F8A-F637-46390B0F4A36}"/>
          </ac:cxnSpMkLst>
        </pc:cxnChg>
        <pc:cxnChg chg="add del mod">
          <ac:chgData name="Noémie Spiller" userId="e4bebb1e-116a-4f15-b3ae-274db878ded7" providerId="ADAL" clId="{92417A45-7289-4448-A542-791F8075DB55}" dt="2023-07-14T19:34:45.869" v="7203" actId="478"/>
          <ac:cxnSpMkLst>
            <pc:docMk/>
            <pc:sldMk cId="3844259181" sldId="390"/>
            <ac:cxnSpMk id="43" creationId="{02D9EE84-D7DA-8F3D-E3D1-65EE757F3E8F}"/>
          </ac:cxnSpMkLst>
        </pc:cxnChg>
        <pc:cxnChg chg="add del mod">
          <ac:chgData name="Noémie Spiller" userId="e4bebb1e-116a-4f15-b3ae-274db878ded7" providerId="ADAL" clId="{92417A45-7289-4448-A542-791F8075DB55}" dt="2023-07-14T19:34:45.869" v="7203" actId="478"/>
          <ac:cxnSpMkLst>
            <pc:docMk/>
            <pc:sldMk cId="3844259181" sldId="390"/>
            <ac:cxnSpMk id="46" creationId="{7A6EC2A0-ED87-D8B1-ABC7-E27EF1910E75}"/>
          </ac:cxnSpMkLst>
        </pc:cxnChg>
      </pc:sldChg>
      <pc:sldChg chg="addSp modSp add mod modNotesTx">
        <pc:chgData name="Noémie Spiller" userId="e4bebb1e-116a-4f15-b3ae-274db878ded7" providerId="ADAL" clId="{92417A45-7289-4448-A542-791F8075DB55}" dt="2023-07-13T18:43:24.504" v="2368" actId="20577"/>
        <pc:sldMkLst>
          <pc:docMk/>
          <pc:sldMk cId="1218412406" sldId="391"/>
        </pc:sldMkLst>
        <pc:spChg chg="add mod">
          <ac:chgData name="Noémie Spiller" userId="e4bebb1e-116a-4f15-b3ae-274db878ded7" providerId="ADAL" clId="{92417A45-7289-4448-A542-791F8075DB55}" dt="2023-07-13T18:42:55.383" v="2323" actId="1582"/>
          <ac:spMkLst>
            <pc:docMk/>
            <pc:sldMk cId="1218412406" sldId="391"/>
            <ac:spMk id="8" creationId="{44E01E58-880A-2F30-D634-006F4D9D379C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4T09:46:18.997" v="3197" actId="20577"/>
        <pc:sldMkLst>
          <pc:docMk/>
          <pc:sldMk cId="1603588556" sldId="392"/>
        </pc:sldMkLst>
        <pc:spChg chg="mod">
          <ac:chgData name="Noémie Spiller" userId="e4bebb1e-116a-4f15-b3ae-274db878ded7" providerId="ADAL" clId="{92417A45-7289-4448-A542-791F8075DB55}" dt="2023-07-14T09:34:34.305" v="2820" actId="20577"/>
          <ac:spMkLst>
            <pc:docMk/>
            <pc:sldMk cId="1603588556" sldId="392"/>
            <ac:spMk id="4" creationId="{0CCBCB10-34DF-8DA8-85C2-1A5676BF017F}"/>
          </ac:spMkLst>
        </pc:spChg>
        <pc:spChg chg="mod">
          <ac:chgData name="Noémie Spiller" userId="e4bebb1e-116a-4f15-b3ae-274db878ded7" providerId="ADAL" clId="{92417A45-7289-4448-A542-791F8075DB55}" dt="2023-07-14T09:39:42.638" v="3051" actId="115"/>
          <ac:spMkLst>
            <pc:docMk/>
            <pc:sldMk cId="1603588556" sldId="392"/>
            <ac:spMk id="5" creationId="{8AF5A82E-FB6E-8C33-F932-DEB391771D3B}"/>
          </ac:spMkLst>
        </pc:spChg>
        <pc:spChg chg="add mod">
          <ac:chgData name="Noémie Spiller" userId="e4bebb1e-116a-4f15-b3ae-274db878ded7" providerId="ADAL" clId="{92417A45-7289-4448-A542-791F8075DB55}" dt="2023-07-14T09:39:38.770" v="3050" actId="115"/>
          <ac:spMkLst>
            <pc:docMk/>
            <pc:sldMk cId="1603588556" sldId="392"/>
            <ac:spMk id="10" creationId="{8149A1A5-26FE-E1FB-BDF4-CDC34B3E3E9F}"/>
          </ac:spMkLst>
        </pc:spChg>
        <pc:spChg chg="add mod">
          <ac:chgData name="Noémie Spiller" userId="e4bebb1e-116a-4f15-b3ae-274db878ded7" providerId="ADAL" clId="{92417A45-7289-4448-A542-791F8075DB55}" dt="2023-07-14T09:45:55.257" v="3121"/>
          <ac:spMkLst>
            <pc:docMk/>
            <pc:sldMk cId="1603588556" sldId="392"/>
            <ac:spMk id="11" creationId="{503C3890-AC5D-169E-6AD6-FF9F1D6178AB}"/>
          </ac:spMkLst>
        </pc:spChg>
        <pc:picChg chg="add mod">
          <ac:chgData name="Noémie Spiller" userId="e4bebb1e-116a-4f15-b3ae-274db878ded7" providerId="ADAL" clId="{92417A45-7289-4448-A542-791F8075DB55}" dt="2023-07-14T09:38:59.938" v="3041" actId="1076"/>
          <ac:picMkLst>
            <pc:docMk/>
            <pc:sldMk cId="1603588556" sldId="392"/>
            <ac:picMk id="7" creationId="{51403700-BC90-35D7-88A3-8B6FD394B07A}"/>
          </ac:picMkLst>
        </pc:picChg>
        <pc:picChg chg="add mod">
          <ac:chgData name="Noémie Spiller" userId="e4bebb1e-116a-4f15-b3ae-274db878ded7" providerId="ADAL" clId="{92417A45-7289-4448-A542-791F8075DB55}" dt="2023-07-14T09:39:16.606" v="3046" actId="1076"/>
          <ac:picMkLst>
            <pc:docMk/>
            <pc:sldMk cId="1603588556" sldId="392"/>
            <ac:picMk id="9" creationId="{C0063139-C1BF-36C7-6BD5-D8E389393711}"/>
          </ac:picMkLst>
        </pc:picChg>
        <pc:picChg chg="add del mod">
          <ac:chgData name="Noémie Spiller" userId="e4bebb1e-116a-4f15-b3ae-274db878ded7" providerId="ADAL" clId="{92417A45-7289-4448-A542-791F8075DB55}" dt="2023-07-14T09:33:00.236" v="2774" actId="478"/>
          <ac:picMkLst>
            <pc:docMk/>
            <pc:sldMk cId="1603588556" sldId="392"/>
            <ac:picMk id="1026" creationId="{BA5538FE-028F-0C89-B04E-C40097184D36}"/>
          </ac:picMkLst>
        </pc:picChg>
      </pc:sldChg>
      <pc:sldChg chg="addSp modSp new mod modNotesTx">
        <pc:chgData name="Noémie Spiller" userId="e4bebb1e-116a-4f15-b3ae-274db878ded7" providerId="ADAL" clId="{92417A45-7289-4448-A542-791F8075DB55}" dt="2023-07-14T10:55:42.483" v="3296" actId="20577"/>
        <pc:sldMkLst>
          <pc:docMk/>
          <pc:sldMk cId="1292141407" sldId="393"/>
        </pc:sldMkLst>
        <pc:spChg chg="mod">
          <ac:chgData name="Noémie Spiller" userId="e4bebb1e-116a-4f15-b3ae-274db878ded7" providerId="ADAL" clId="{92417A45-7289-4448-A542-791F8075DB55}" dt="2023-07-13T21:19:48.533" v="2616" actId="20577"/>
          <ac:spMkLst>
            <pc:docMk/>
            <pc:sldMk cId="1292141407" sldId="393"/>
            <ac:spMk id="4" creationId="{415B3BAA-70A8-7FFE-A915-F65B87A0B5C3}"/>
          </ac:spMkLst>
        </pc:spChg>
        <pc:spChg chg="mod">
          <ac:chgData name="Noémie Spiller" userId="e4bebb1e-116a-4f15-b3ae-274db878ded7" providerId="ADAL" clId="{92417A45-7289-4448-A542-791F8075DB55}" dt="2023-07-14T09:47:35.433" v="3237" actId="20577"/>
          <ac:spMkLst>
            <pc:docMk/>
            <pc:sldMk cId="1292141407" sldId="393"/>
            <ac:spMk id="5" creationId="{C1A249F2-3B41-6F8C-A587-088681C82525}"/>
          </ac:spMkLst>
        </pc:spChg>
        <pc:picChg chg="add mod">
          <ac:chgData name="Noémie Spiller" userId="e4bebb1e-116a-4f15-b3ae-274db878ded7" providerId="ADAL" clId="{92417A45-7289-4448-A542-791F8075DB55}" dt="2023-07-14T10:55:30.281" v="3295" actId="1076"/>
          <ac:picMkLst>
            <pc:docMk/>
            <pc:sldMk cId="1292141407" sldId="393"/>
            <ac:picMk id="7" creationId="{81096249-03BB-29EA-004D-AE4250F5FB8C}"/>
          </ac:picMkLst>
        </pc:picChg>
      </pc:sldChg>
      <pc:sldChg chg="addSp modSp add mod modNotesTx">
        <pc:chgData name="Noémie Spiller" userId="e4bebb1e-116a-4f15-b3ae-274db878ded7" providerId="ADAL" clId="{92417A45-7289-4448-A542-791F8075DB55}" dt="2023-07-14T15:56:38.544" v="6442" actId="5793"/>
        <pc:sldMkLst>
          <pc:docMk/>
          <pc:sldMk cId="3993429386" sldId="394"/>
        </pc:sldMkLst>
        <pc:spChg chg="mod">
          <ac:chgData name="Noémie Spiller" userId="e4bebb1e-116a-4f15-b3ae-274db878ded7" providerId="ADAL" clId="{92417A45-7289-4448-A542-791F8075DB55}" dt="2023-07-14T11:23:26.226" v="4018" actId="20577"/>
          <ac:spMkLst>
            <pc:docMk/>
            <pc:sldMk cId="3993429386" sldId="394"/>
            <ac:spMk id="4" creationId="{BF335FEA-24CA-E868-6BFE-1A174445F334}"/>
          </ac:spMkLst>
        </pc:spChg>
        <pc:spChg chg="mod">
          <ac:chgData name="Noémie Spiller" userId="e4bebb1e-116a-4f15-b3ae-274db878ded7" providerId="ADAL" clId="{92417A45-7289-4448-A542-791F8075DB55}" dt="2023-07-14T15:56:38.544" v="6442" actId="5793"/>
          <ac:spMkLst>
            <pc:docMk/>
            <pc:sldMk cId="3993429386" sldId="394"/>
            <ac:spMk id="5" creationId="{AF54A97E-5250-E100-38A8-DE783AFC54B8}"/>
          </ac:spMkLst>
        </pc:spChg>
        <pc:spChg chg="add mod">
          <ac:chgData name="Noémie Spiller" userId="e4bebb1e-116a-4f15-b3ae-274db878ded7" providerId="ADAL" clId="{92417A45-7289-4448-A542-791F8075DB55}" dt="2023-07-14T11:21:37.927" v="3935" actId="1076"/>
          <ac:spMkLst>
            <pc:docMk/>
            <pc:sldMk cId="3993429386" sldId="394"/>
            <ac:spMk id="6" creationId="{DEDC9174-8C8B-AB25-C126-AD9C6BBBB164}"/>
          </ac:spMkLst>
        </pc:spChg>
        <pc:cxnChg chg="add mod">
          <ac:chgData name="Noémie Spiller" userId="e4bebb1e-116a-4f15-b3ae-274db878ded7" providerId="ADAL" clId="{92417A45-7289-4448-A542-791F8075DB55}" dt="2023-07-14T11:22:23.711" v="4002" actId="13822"/>
          <ac:cxnSpMkLst>
            <pc:docMk/>
            <pc:sldMk cId="3993429386" sldId="394"/>
            <ac:cxnSpMk id="15" creationId="{F5F9FC87-DFC9-5488-A68E-2B1558E35F38}"/>
          </ac:cxnSpMkLst>
        </pc:cxnChg>
        <pc:cxnChg chg="add mod">
          <ac:chgData name="Noémie Spiller" userId="e4bebb1e-116a-4f15-b3ae-274db878ded7" providerId="ADAL" clId="{92417A45-7289-4448-A542-791F8075DB55}" dt="2023-07-14T11:22:43.574" v="4005" actId="14100"/>
          <ac:cxnSpMkLst>
            <pc:docMk/>
            <pc:sldMk cId="3993429386" sldId="394"/>
            <ac:cxnSpMk id="17" creationId="{31B36947-DDE9-CAD7-3BEC-25857153C432}"/>
          </ac:cxnSpMkLst>
        </pc:cxnChg>
      </pc:sldChg>
      <pc:sldChg chg="addSp delSp modSp add mod ord modNotesTx">
        <pc:chgData name="Noémie Spiller" userId="e4bebb1e-116a-4f15-b3ae-274db878ded7" providerId="ADAL" clId="{92417A45-7289-4448-A542-791F8075DB55}" dt="2023-07-14T12:45:32.724" v="4654" actId="1076"/>
        <pc:sldMkLst>
          <pc:docMk/>
          <pc:sldMk cId="3694282169" sldId="395"/>
        </pc:sldMkLst>
        <pc:spChg chg="add mod">
          <ac:chgData name="Noémie Spiller" userId="e4bebb1e-116a-4f15-b3ae-274db878ded7" providerId="ADAL" clId="{92417A45-7289-4448-A542-791F8075DB55}" dt="2023-07-14T12:45:32.724" v="4654" actId="1076"/>
          <ac:spMkLst>
            <pc:docMk/>
            <pc:sldMk cId="3694282169" sldId="395"/>
            <ac:spMk id="5" creationId="{007029BB-11A8-ACCE-77BF-E837A0E10431}"/>
          </ac:spMkLst>
        </pc:spChg>
        <pc:spChg chg="del">
          <ac:chgData name="Noémie Spiller" userId="e4bebb1e-116a-4f15-b3ae-274db878ded7" providerId="ADAL" clId="{92417A45-7289-4448-A542-791F8075DB55}" dt="2023-07-14T12:39:16.204" v="4241" actId="478"/>
          <ac:spMkLst>
            <pc:docMk/>
            <pc:sldMk cId="3694282169" sldId="395"/>
            <ac:spMk id="12" creationId="{4476C0D0-CDE5-C1D2-7185-DF76EFABB9A0}"/>
          </ac:spMkLst>
        </pc:spChg>
        <pc:spChg chg="del">
          <ac:chgData name="Noémie Spiller" userId="e4bebb1e-116a-4f15-b3ae-274db878ded7" providerId="ADAL" clId="{92417A45-7289-4448-A542-791F8075DB55}" dt="2023-07-14T12:39:12.831" v="4240" actId="478"/>
          <ac:spMkLst>
            <pc:docMk/>
            <pc:sldMk cId="3694282169" sldId="395"/>
            <ac:spMk id="15" creationId="{AD88D7D6-82F0-4693-2C8C-566E3EEC6D2A}"/>
          </ac:spMkLst>
        </pc:spChg>
        <pc:spChg chg="del">
          <ac:chgData name="Noémie Spiller" userId="e4bebb1e-116a-4f15-b3ae-274db878ded7" providerId="ADAL" clId="{92417A45-7289-4448-A542-791F8075DB55}" dt="2023-07-14T12:39:09.042" v="4239" actId="478"/>
          <ac:spMkLst>
            <pc:docMk/>
            <pc:sldMk cId="3694282169" sldId="395"/>
            <ac:spMk id="18" creationId="{9BCAF26C-F465-6CE3-277F-31619BBBF2FA}"/>
          </ac:spMkLst>
        </pc:spChg>
      </pc:sldChg>
      <pc:sldChg chg="modSp add mod">
        <pc:chgData name="Noémie Spiller" userId="e4bebb1e-116a-4f15-b3ae-274db878ded7" providerId="ADAL" clId="{92417A45-7289-4448-A542-791F8075DB55}" dt="2023-07-14T12:49:37.029" v="4803" actId="1076"/>
        <pc:sldMkLst>
          <pc:docMk/>
          <pc:sldMk cId="281680694" sldId="396"/>
        </pc:sldMkLst>
        <pc:spChg chg="mod">
          <ac:chgData name="Noémie Spiller" userId="e4bebb1e-116a-4f15-b3ae-274db878ded7" providerId="ADAL" clId="{92417A45-7289-4448-A542-791F8075DB55}" dt="2023-07-14T12:49:37.029" v="4803" actId="1076"/>
          <ac:spMkLst>
            <pc:docMk/>
            <pc:sldMk cId="281680694" sldId="396"/>
            <ac:spMk id="5" creationId="{007029BB-11A8-ACCE-77BF-E837A0E10431}"/>
          </ac:spMkLst>
        </pc:spChg>
        <pc:spChg chg="mod">
          <ac:chgData name="Noémie Spiller" userId="e4bebb1e-116a-4f15-b3ae-274db878ded7" providerId="ADAL" clId="{92417A45-7289-4448-A542-791F8075DB55}" dt="2023-07-14T12:46:46.425" v="4660" actId="207"/>
          <ac:spMkLst>
            <pc:docMk/>
            <pc:sldMk cId="281680694" sldId="396"/>
            <ac:spMk id="10" creationId="{C200EED3-8D86-66B4-2C6E-EC1F7A17C200}"/>
          </ac:spMkLst>
        </pc:spChg>
        <pc:spChg chg="mod">
          <ac:chgData name="Noémie Spiller" userId="e4bebb1e-116a-4f15-b3ae-274db878ded7" providerId="ADAL" clId="{92417A45-7289-4448-A542-791F8075DB55}" dt="2023-07-14T12:46:53.623" v="4661" actId="207"/>
          <ac:spMkLst>
            <pc:docMk/>
            <pc:sldMk cId="281680694" sldId="396"/>
            <ac:spMk id="11" creationId="{8FC56D3D-1156-C73C-A6F6-841FA19A4BB3}"/>
          </ac:spMkLst>
        </pc:spChg>
        <pc:spChg chg="mod">
          <ac:chgData name="Noémie Spiller" userId="e4bebb1e-116a-4f15-b3ae-274db878ded7" providerId="ADAL" clId="{92417A45-7289-4448-A542-791F8075DB55}" dt="2023-07-14T12:46:39.078" v="4659" actId="207"/>
          <ac:spMkLst>
            <pc:docMk/>
            <pc:sldMk cId="281680694" sldId="396"/>
            <ac:spMk id="13" creationId="{A5D9C2BA-B4DB-25C0-D73D-490E73FE4C87}"/>
          </ac:spMkLst>
        </pc:spChg>
        <pc:spChg chg="mod">
          <ac:chgData name="Noémie Spiller" userId="e4bebb1e-116a-4f15-b3ae-274db878ded7" providerId="ADAL" clId="{92417A45-7289-4448-A542-791F8075DB55}" dt="2023-07-14T12:46:30.874" v="4658" actId="207"/>
          <ac:spMkLst>
            <pc:docMk/>
            <pc:sldMk cId="281680694" sldId="396"/>
            <ac:spMk id="14" creationId="{5D1D43D8-48AD-921D-9D88-8A05686F0362}"/>
          </ac:spMkLst>
        </pc:spChg>
        <pc:spChg chg="mod">
          <ac:chgData name="Noémie Spiller" userId="e4bebb1e-116a-4f15-b3ae-274db878ded7" providerId="ADAL" clId="{92417A45-7289-4448-A542-791F8075DB55}" dt="2023-07-14T12:46:15.632" v="4656" actId="207"/>
          <ac:spMkLst>
            <pc:docMk/>
            <pc:sldMk cId="281680694" sldId="396"/>
            <ac:spMk id="16" creationId="{B244BBE9-D9AE-8D20-8CD7-3C6CAD723666}"/>
          </ac:spMkLst>
        </pc:spChg>
        <pc:spChg chg="mod">
          <ac:chgData name="Noémie Spiller" userId="e4bebb1e-116a-4f15-b3ae-274db878ded7" providerId="ADAL" clId="{92417A45-7289-4448-A542-791F8075DB55}" dt="2023-07-14T12:46:20.044" v="4657" actId="207"/>
          <ac:spMkLst>
            <pc:docMk/>
            <pc:sldMk cId="281680694" sldId="396"/>
            <ac:spMk id="17" creationId="{FEC48F53-B59A-6A62-A1C3-D685A374A532}"/>
          </ac:spMkLst>
        </pc:spChg>
      </pc:sldChg>
      <pc:sldChg chg="add del">
        <pc:chgData name="Noémie Spiller" userId="e4bebb1e-116a-4f15-b3ae-274db878ded7" providerId="ADAL" clId="{92417A45-7289-4448-A542-791F8075DB55}" dt="2023-07-14T12:58:33.491" v="5130" actId="47"/>
        <pc:sldMkLst>
          <pc:docMk/>
          <pc:sldMk cId="1085710661" sldId="397"/>
        </pc:sldMkLst>
      </pc:sldChg>
      <pc:sldChg chg="addSp modSp add mod modNotesTx">
        <pc:chgData name="Noémie Spiller" userId="e4bebb1e-116a-4f15-b3ae-274db878ded7" providerId="ADAL" clId="{92417A45-7289-4448-A542-791F8075DB55}" dt="2023-07-14T13:01:40.150" v="5334" actId="34135"/>
        <pc:sldMkLst>
          <pc:docMk/>
          <pc:sldMk cId="1777760480" sldId="397"/>
        </pc:sldMkLst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5" creationId="{A5A78BB2-0F46-6885-6926-9A50BD457A2A}"/>
          </ac:spMkLst>
        </pc:spChg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6" creationId="{B0BACC30-E296-10F7-7C96-CC97FB6B2C88}"/>
          </ac:spMkLst>
        </pc:spChg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20" creationId="{E141FC1A-BA0D-886D-B550-DF08512FFA5F}"/>
          </ac:spMkLst>
        </pc:spChg>
      </pc:sldChg>
      <pc:sldChg chg="delSp add mod modNotesTx">
        <pc:chgData name="Noémie Spiller" userId="e4bebb1e-116a-4f15-b3ae-274db878ded7" providerId="ADAL" clId="{92417A45-7289-4448-A542-791F8075DB55}" dt="2023-07-14T13:12:27.210" v="5535" actId="20577"/>
        <pc:sldMkLst>
          <pc:docMk/>
          <pc:sldMk cId="671580106" sldId="398"/>
        </pc:sldMkLst>
        <pc:spChg chg="del">
          <ac:chgData name="Noémie Spiller" userId="e4bebb1e-116a-4f15-b3ae-274db878ded7" providerId="ADAL" clId="{92417A45-7289-4448-A542-791F8075DB55}" dt="2023-07-14T13:12:06.540" v="5496" actId="478"/>
          <ac:spMkLst>
            <pc:docMk/>
            <pc:sldMk cId="671580106" sldId="398"/>
            <ac:spMk id="26" creationId="{FFDF9ED0-4853-FA1F-EE26-95FE23919FE6}"/>
          </ac:spMkLst>
        </pc:spChg>
      </pc:sldChg>
      <pc:sldChg chg="modSp add mod modNotesTx">
        <pc:chgData name="Noémie Spiller" userId="e4bebb1e-116a-4f15-b3ae-274db878ded7" providerId="ADAL" clId="{92417A45-7289-4448-A542-791F8075DB55}" dt="2023-07-14T13:13:22.197" v="5623" actId="20577"/>
        <pc:sldMkLst>
          <pc:docMk/>
          <pc:sldMk cId="2489746508" sldId="399"/>
        </pc:sldMkLst>
        <pc:spChg chg="mod">
          <ac:chgData name="Noémie Spiller" userId="e4bebb1e-116a-4f15-b3ae-274db878ded7" providerId="ADAL" clId="{92417A45-7289-4448-A542-791F8075DB55}" dt="2023-07-14T13:13:22.197" v="5623" actId="20577"/>
          <ac:spMkLst>
            <pc:docMk/>
            <pc:sldMk cId="2489746508" sldId="399"/>
            <ac:spMk id="5" creationId="{F5EEF3CF-3798-9F64-8AAE-C1B9B8F053F9}"/>
          </ac:spMkLst>
        </pc:spChg>
      </pc:sldChg>
      <pc:sldChg chg="modSp add mod">
        <pc:chgData name="Noémie Spiller" userId="e4bebb1e-116a-4f15-b3ae-274db878ded7" providerId="ADAL" clId="{92417A45-7289-4448-A542-791F8075DB55}" dt="2023-07-14T13:19:20.314" v="5804" actId="20577"/>
        <pc:sldMkLst>
          <pc:docMk/>
          <pc:sldMk cId="3884283286" sldId="400"/>
        </pc:sldMkLst>
        <pc:spChg chg="mod">
          <ac:chgData name="Noémie Spiller" userId="e4bebb1e-116a-4f15-b3ae-274db878ded7" providerId="ADAL" clId="{92417A45-7289-4448-A542-791F8075DB55}" dt="2023-07-14T13:19:20.314" v="5804" actId="20577"/>
          <ac:spMkLst>
            <pc:docMk/>
            <pc:sldMk cId="3884283286" sldId="400"/>
            <ac:spMk id="5" creationId="{F5EEF3CF-3798-9F64-8AAE-C1B9B8F053F9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13:22:01.685" v="5825" actId="1076"/>
        <pc:sldMkLst>
          <pc:docMk/>
          <pc:sldMk cId="1151719399" sldId="401"/>
        </pc:sldMkLst>
        <pc:spChg chg="add mod">
          <ac:chgData name="Noémie Spiller" userId="e4bebb1e-116a-4f15-b3ae-274db878ded7" providerId="ADAL" clId="{92417A45-7289-4448-A542-791F8075DB55}" dt="2023-07-14T13:22:01.685" v="5825" actId="1076"/>
          <ac:spMkLst>
            <pc:docMk/>
            <pc:sldMk cId="1151719399" sldId="401"/>
            <ac:spMk id="6" creationId="{95B032D1-4374-7344-2904-FA4FE2D3D99C}"/>
          </ac:spMkLst>
        </pc:spChg>
        <pc:spChg chg="add del mod">
          <ac:chgData name="Noémie Spiller" userId="e4bebb1e-116a-4f15-b3ae-274db878ded7" providerId="ADAL" clId="{92417A45-7289-4448-A542-791F8075DB55}" dt="2023-07-14T13:21:16.869" v="5819" actId="478"/>
          <ac:spMkLst>
            <pc:docMk/>
            <pc:sldMk cId="1151719399" sldId="401"/>
            <ac:spMk id="27" creationId="{D004880F-E253-3215-68D9-377DCDEC64E0}"/>
          </ac:spMkLst>
        </pc:spChg>
        <pc:spChg chg="add del mod">
          <ac:chgData name="Noémie Spiller" userId="e4bebb1e-116a-4f15-b3ae-274db878ded7" providerId="ADAL" clId="{92417A45-7289-4448-A542-791F8075DB55}" dt="2023-07-14T13:21:14.691" v="5818" actId="478"/>
          <ac:spMkLst>
            <pc:docMk/>
            <pc:sldMk cId="1151719399" sldId="401"/>
            <ac:spMk id="28" creationId="{9EDD83A0-F9E5-5C94-EE0B-1F6DCC4FDCFB}"/>
          </ac:spMkLst>
        </pc:spChg>
        <pc:picChg chg="add mod">
          <ac:chgData name="Noémie Spiller" userId="e4bebb1e-116a-4f15-b3ae-274db878ded7" providerId="ADAL" clId="{92417A45-7289-4448-A542-791F8075DB55}" dt="2023-07-14T13:21:47.552" v="5821" actId="1076"/>
          <ac:picMkLst>
            <pc:docMk/>
            <pc:sldMk cId="1151719399" sldId="401"/>
            <ac:picMk id="30" creationId="{C8882C3C-DC5D-33E0-1CC5-FB86A6D46D1A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9:04:54.434" v="6814" actId="1076"/>
        <pc:sldMkLst>
          <pc:docMk/>
          <pc:sldMk cId="708206006" sldId="402"/>
        </pc:sldMkLst>
        <pc:spChg chg="mod">
          <ac:chgData name="Noémie Spiller" userId="e4bebb1e-116a-4f15-b3ae-274db878ded7" providerId="ADAL" clId="{92417A45-7289-4448-A542-791F8075DB55}" dt="2023-07-14T16:24:34.408" v="6505" actId="20577"/>
          <ac:spMkLst>
            <pc:docMk/>
            <pc:sldMk cId="708206006" sldId="402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5:48:11.427" v="6369" actId="20577"/>
          <ac:spMkLst>
            <pc:docMk/>
            <pc:sldMk cId="708206006" sldId="402"/>
            <ac:spMk id="5" creationId="{57245510-6CB9-1675-F25D-9DBB8B127D7B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7" creationId="{3835BF46-610C-54A5-3A85-E86E121DEB08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8" creationId="{B39DB10A-248A-7028-795E-CD361F81C48F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9" creationId="{C0A28928-B9B1-015D-29BE-BFE2F4F5EE6B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0" creationId="{1836D3B2-0470-6F83-5E41-D12999D72C1C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1" creationId="{2E469A08-A491-45B6-80FF-AB3437DD0CB7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2" creationId="{6202065E-3588-41CA-1094-D397699F34B2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3" creationId="{F16B22BC-1777-F055-399A-FC1D108630BA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4" creationId="{34FDE9C3-2B47-A885-7405-0A00F54E3C39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5" creationId="{DE7C15FE-13A2-EDBC-9430-256AF55D4E45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6" creationId="{43DA7FB6-6D02-33C1-6AAC-55525D0CF3F5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7" creationId="{D8B2E35F-A047-9494-753C-B1747ED76F31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8" creationId="{FC362485-863E-8C49-627E-42C3D15A1726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9" creationId="{BB09BD57-FC04-48A8-7E8B-F346A5A93EB0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0" creationId="{E238560D-041E-24CC-CC38-DAC574A75606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1" creationId="{69076721-C616-300E-DFE7-B34783B84724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2" creationId="{EC4A1C65-9960-003C-6E8C-5A62E4256787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3" creationId="{0C79197B-2344-3C56-DB68-6F10CC841E1C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4" creationId="{17BE3463-07B0-1649-6CF4-8226436FA123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5" creationId="{6F74E03B-DB7A-BE77-9A37-AB3876E7CEF1}"/>
          </ac:spMkLst>
        </pc:spChg>
        <pc:spChg chg="add del mod">
          <ac:chgData name="Noémie Spiller" userId="e4bebb1e-116a-4f15-b3ae-274db878ded7" providerId="ADAL" clId="{92417A45-7289-4448-A542-791F8075DB55}" dt="2023-07-14T16:25:39.272" v="6639" actId="478"/>
          <ac:spMkLst>
            <pc:docMk/>
            <pc:sldMk cId="708206006" sldId="402"/>
            <ac:spMk id="26" creationId="{53B7D6DD-4C80-FF09-5AA7-A9986560BE4C}"/>
          </ac:spMkLst>
        </pc:spChg>
        <pc:spChg chg="add mod">
          <ac:chgData name="Noémie Spiller" userId="e4bebb1e-116a-4f15-b3ae-274db878ded7" providerId="ADAL" clId="{92417A45-7289-4448-A542-791F8075DB55}" dt="2023-07-14T15:47:23.883" v="6308" actId="1076"/>
          <ac:spMkLst>
            <pc:docMk/>
            <pc:sldMk cId="708206006" sldId="402"/>
            <ac:spMk id="27" creationId="{137BC6BD-B4D8-77E9-A277-A8B534D172C9}"/>
          </ac:spMkLst>
        </pc:spChg>
        <pc:spChg chg="add del mod">
          <ac:chgData name="Noémie Spiller" userId="e4bebb1e-116a-4f15-b3ae-274db878ded7" providerId="ADAL" clId="{92417A45-7289-4448-A542-791F8075DB55}" dt="2023-07-14T15:48:15.896" v="6370" actId="478"/>
          <ac:spMkLst>
            <pc:docMk/>
            <pc:sldMk cId="708206006" sldId="402"/>
            <ac:spMk id="28" creationId="{3287C8B5-38B8-1D03-E983-ADA4C635F993}"/>
          </ac:spMkLst>
        </pc:spChg>
        <pc:picChg chg="add mod">
          <ac:chgData name="Noémie Spiller" userId="e4bebb1e-116a-4f15-b3ae-274db878ded7" providerId="ADAL" clId="{92417A45-7289-4448-A542-791F8075DB55}" dt="2023-07-14T19:04:54.434" v="6814" actId="1076"/>
          <ac:picMkLst>
            <pc:docMk/>
            <pc:sldMk cId="708206006" sldId="402"/>
            <ac:picMk id="6" creationId="{4E847E6F-489D-A40F-0145-CB32C4A78B48}"/>
          </ac:picMkLst>
        </pc:picChg>
      </pc:sldChg>
      <pc:sldChg chg="addSp delSp modSp add mod ord">
        <pc:chgData name="Noémie Spiller" userId="e4bebb1e-116a-4f15-b3ae-274db878ded7" providerId="ADAL" clId="{92417A45-7289-4448-A542-791F8075DB55}" dt="2023-07-14T16:31:25.267" v="6808"/>
        <pc:sldMkLst>
          <pc:docMk/>
          <pc:sldMk cId="652054311" sldId="403"/>
        </pc:sldMkLst>
        <pc:spChg chg="mod">
          <ac:chgData name="Noémie Spiller" userId="e4bebb1e-116a-4f15-b3ae-274db878ded7" providerId="ADAL" clId="{92417A45-7289-4448-A542-791F8075DB55}" dt="2023-07-14T16:16:14.617" v="6452" actId="14100"/>
          <ac:spMkLst>
            <pc:docMk/>
            <pc:sldMk cId="652054311" sldId="403"/>
            <ac:spMk id="2" creationId="{6F60316E-3EC7-A57D-4C0B-A0D01B9DEE08}"/>
          </ac:spMkLst>
        </pc:spChg>
        <pc:spChg chg="mod">
          <ac:chgData name="Noémie Spiller" userId="e4bebb1e-116a-4f15-b3ae-274db878ded7" providerId="ADAL" clId="{92417A45-7289-4448-A542-791F8075DB55}" dt="2023-07-14T15:53:52.543" v="6415" actId="20577"/>
          <ac:spMkLst>
            <pc:docMk/>
            <pc:sldMk cId="652054311" sldId="403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6:15:36.318" v="6447" actId="1076"/>
          <ac:spMkLst>
            <pc:docMk/>
            <pc:sldMk cId="652054311" sldId="403"/>
            <ac:spMk id="5" creationId="{57245510-6CB9-1675-F25D-9DBB8B127D7B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7" creationId="{3835BF46-610C-54A5-3A85-E86E121DEB08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8" creationId="{B39DB10A-248A-7028-795E-CD361F81C48F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9" creationId="{C0A28928-B9B1-015D-29BE-BFE2F4F5EE6B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0" creationId="{1836D3B2-0470-6F83-5E41-D12999D72C1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1" creationId="{2E469A08-A491-45B6-80FF-AB3437DD0CB7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2" creationId="{6202065E-3588-41CA-1094-D397699F34B2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3" creationId="{F16B22BC-1777-F055-399A-FC1D108630BA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4" creationId="{34FDE9C3-2B47-A885-7405-0A00F54E3C39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5" creationId="{DE7C15FE-13A2-EDBC-9430-256AF55D4E45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6" creationId="{43DA7FB6-6D02-33C1-6AAC-55525D0CF3F5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7" creationId="{D8B2E35F-A047-9494-753C-B1747ED76F31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8" creationId="{FC362485-863E-8C49-627E-42C3D15A1726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9" creationId="{BB09BD57-FC04-48A8-7E8B-F346A5A93EB0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0" creationId="{E238560D-041E-24CC-CC38-DAC574A75606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1" creationId="{69076721-C616-300E-DFE7-B34783B84724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2" creationId="{EC4A1C65-9960-003C-6E8C-5A62E4256787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3" creationId="{0C79197B-2344-3C56-DB68-6F10CC841E1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4" creationId="{17BE3463-07B0-1649-6CF4-8226436FA123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5" creationId="{6F74E03B-DB7A-BE77-9A37-AB3876E7CEF1}"/>
          </ac:spMkLst>
        </pc:spChg>
        <pc:spChg chg="del mod">
          <ac:chgData name="Noémie Spiller" userId="e4bebb1e-116a-4f15-b3ae-274db878ded7" providerId="ADAL" clId="{92417A45-7289-4448-A542-791F8075DB55}" dt="2023-07-14T16:16:24.563" v="6453" actId="478"/>
          <ac:spMkLst>
            <pc:docMk/>
            <pc:sldMk cId="652054311" sldId="403"/>
            <ac:spMk id="26" creationId="{53B7D6DD-4C80-FF09-5AA7-A9986560BE4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7" creationId="{137BC6BD-B4D8-77E9-A277-A8B534D172C9}"/>
          </ac:spMkLst>
        </pc:spChg>
        <pc:spChg chg="add mod">
          <ac:chgData name="Noémie Spiller" userId="e4bebb1e-116a-4f15-b3ae-274db878ded7" providerId="ADAL" clId="{92417A45-7289-4448-A542-791F8075DB55}" dt="2023-07-14T16:22:33.452" v="6489" actId="1076"/>
          <ac:spMkLst>
            <pc:docMk/>
            <pc:sldMk cId="652054311" sldId="403"/>
            <ac:spMk id="30" creationId="{E7EFC548-E58B-ECD5-B9FB-03F62FAA30F3}"/>
          </ac:spMkLst>
        </pc:spChg>
        <pc:spChg chg="add mod">
          <ac:chgData name="Noémie Spiller" userId="e4bebb1e-116a-4f15-b3ae-274db878ded7" providerId="ADAL" clId="{92417A45-7289-4448-A542-791F8075DB55}" dt="2023-07-14T16:18:38.261" v="6483" actId="1076"/>
          <ac:spMkLst>
            <pc:docMk/>
            <pc:sldMk cId="652054311" sldId="403"/>
            <ac:spMk id="31" creationId="{F37792FD-A58A-6D11-8AEE-9A597F6C0D9A}"/>
          </ac:spMkLst>
        </pc:spChg>
        <pc:spChg chg="add mod">
          <ac:chgData name="Noémie Spiller" userId="e4bebb1e-116a-4f15-b3ae-274db878ded7" providerId="ADAL" clId="{92417A45-7289-4448-A542-791F8075DB55}" dt="2023-07-14T16:22:12.086" v="6488" actId="1076"/>
          <ac:spMkLst>
            <pc:docMk/>
            <pc:sldMk cId="652054311" sldId="403"/>
            <ac:spMk id="32" creationId="{4AB2C985-C491-7216-559D-CFA030826952}"/>
          </ac:spMkLst>
        </pc:spChg>
        <pc:spChg chg="add mod">
          <ac:chgData name="Noémie Spiller" userId="e4bebb1e-116a-4f15-b3ae-274db878ded7" providerId="ADAL" clId="{92417A45-7289-4448-A542-791F8075DB55}" dt="2023-07-14T16:23:49.702" v="6496"/>
          <ac:spMkLst>
            <pc:docMk/>
            <pc:sldMk cId="652054311" sldId="403"/>
            <ac:spMk id="33" creationId="{6BBC123C-2BFB-0A4E-52D5-C6F25AF79B8B}"/>
          </ac:spMkLst>
        </pc:spChg>
        <pc:picChg chg="del mod">
          <ac:chgData name="Noémie Spiller" userId="e4bebb1e-116a-4f15-b3ae-274db878ded7" providerId="ADAL" clId="{92417A45-7289-4448-A542-791F8075DB55}" dt="2023-07-14T16:17:05.128" v="6454" actId="478"/>
          <ac:picMkLst>
            <pc:docMk/>
            <pc:sldMk cId="652054311" sldId="403"/>
            <ac:picMk id="6" creationId="{4E847E6F-489D-A40F-0145-CB32C4A78B48}"/>
          </ac:picMkLst>
        </pc:picChg>
        <pc:picChg chg="add mod">
          <ac:chgData name="Noémie Spiller" userId="e4bebb1e-116a-4f15-b3ae-274db878ded7" providerId="ADAL" clId="{92417A45-7289-4448-A542-791F8075DB55}" dt="2023-07-14T16:17:33.205" v="6463" actId="1076"/>
          <ac:picMkLst>
            <pc:docMk/>
            <pc:sldMk cId="652054311" sldId="403"/>
            <ac:picMk id="29" creationId="{82BEC63D-8429-F464-26A4-E9794F8CA029}"/>
          </ac:picMkLst>
        </pc:picChg>
        <pc:picChg chg="add mod">
          <ac:chgData name="Noémie Spiller" userId="e4bebb1e-116a-4f15-b3ae-274db878ded7" providerId="ADAL" clId="{92417A45-7289-4448-A542-791F8075DB55}" dt="2023-07-14T16:18:15.733" v="6472" actId="1076"/>
          <ac:picMkLst>
            <pc:docMk/>
            <pc:sldMk cId="652054311" sldId="403"/>
            <ac:picMk id="2050" creationId="{ABF18C6E-EF37-4457-BF82-BC2880342D4E}"/>
          </ac:picMkLst>
        </pc:picChg>
      </pc:sldChg>
      <pc:sldChg chg="modSp add mod modNotesTx">
        <pc:chgData name="Noémie Spiller" userId="e4bebb1e-116a-4f15-b3ae-274db878ded7" providerId="ADAL" clId="{92417A45-7289-4448-A542-791F8075DB55}" dt="2023-07-14T16:27:30.867" v="6653" actId="5793"/>
        <pc:sldMkLst>
          <pc:docMk/>
          <pc:sldMk cId="3737328271" sldId="404"/>
        </pc:sldMkLst>
        <pc:spChg chg="mod">
          <ac:chgData name="Noémie Spiller" userId="e4bebb1e-116a-4f15-b3ae-274db878ded7" providerId="ADAL" clId="{92417A45-7289-4448-A542-791F8075DB55}" dt="2023-07-14T16:24:27.290" v="6503" actId="20577"/>
          <ac:spMkLst>
            <pc:docMk/>
            <pc:sldMk cId="3737328271" sldId="404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6:27:16.030" v="6649" actId="14100"/>
          <ac:spMkLst>
            <pc:docMk/>
            <pc:sldMk cId="3737328271" sldId="404"/>
            <ac:spMk id="5" creationId="{57245510-6CB9-1675-F25D-9DBB8B127D7B}"/>
          </ac:spMkLst>
        </pc:spChg>
        <pc:spChg chg="mod">
          <ac:chgData name="Noémie Spiller" userId="e4bebb1e-116a-4f15-b3ae-274db878ded7" providerId="ADAL" clId="{92417A45-7289-4448-A542-791F8075DB55}" dt="2023-07-14T16:26:47.968" v="6645" actId="207"/>
          <ac:spMkLst>
            <pc:docMk/>
            <pc:sldMk cId="3737328271" sldId="404"/>
            <ac:spMk id="9" creationId="{C0A28928-B9B1-015D-29BE-BFE2F4F5EE6B}"/>
          </ac:spMkLst>
        </pc:spChg>
        <pc:spChg chg="mod">
          <ac:chgData name="Noémie Spiller" userId="e4bebb1e-116a-4f15-b3ae-274db878ded7" providerId="ADAL" clId="{92417A45-7289-4448-A542-791F8075DB55}" dt="2023-07-14T16:26:34.667" v="6642" actId="207"/>
          <ac:spMkLst>
            <pc:docMk/>
            <pc:sldMk cId="3737328271" sldId="404"/>
            <ac:spMk id="10" creationId="{1836D3B2-0470-6F83-5E41-D12999D72C1C}"/>
          </ac:spMkLst>
        </pc:spChg>
        <pc:spChg chg="mod">
          <ac:chgData name="Noémie Spiller" userId="e4bebb1e-116a-4f15-b3ae-274db878ded7" providerId="ADAL" clId="{92417A45-7289-4448-A542-791F8075DB55}" dt="2023-07-14T16:26:43.711" v="6644" actId="207"/>
          <ac:spMkLst>
            <pc:docMk/>
            <pc:sldMk cId="3737328271" sldId="404"/>
            <ac:spMk id="12" creationId="{6202065E-3588-41CA-1094-D397699F34B2}"/>
          </ac:spMkLst>
        </pc:spChg>
        <pc:spChg chg="mod">
          <ac:chgData name="Noémie Spiller" userId="e4bebb1e-116a-4f15-b3ae-274db878ded7" providerId="ADAL" clId="{92417A45-7289-4448-A542-791F8075DB55}" dt="2023-07-14T16:26:29.254" v="6641" actId="207"/>
          <ac:spMkLst>
            <pc:docMk/>
            <pc:sldMk cId="3737328271" sldId="404"/>
            <ac:spMk id="13" creationId="{F16B22BC-1777-F055-399A-FC1D108630BA}"/>
          </ac:spMkLst>
        </pc:spChg>
        <pc:spChg chg="mod">
          <ac:chgData name="Noémie Spiller" userId="e4bebb1e-116a-4f15-b3ae-274db878ded7" providerId="ADAL" clId="{92417A45-7289-4448-A542-791F8075DB55}" dt="2023-07-14T16:26:21.037" v="6640" actId="207"/>
          <ac:spMkLst>
            <pc:docMk/>
            <pc:sldMk cId="3737328271" sldId="404"/>
            <ac:spMk id="15" creationId="{DE7C15FE-13A2-EDBC-9430-256AF55D4E45}"/>
          </ac:spMkLst>
        </pc:spChg>
        <pc:spChg chg="mod">
          <ac:chgData name="Noémie Spiller" userId="e4bebb1e-116a-4f15-b3ae-274db878ded7" providerId="ADAL" clId="{92417A45-7289-4448-A542-791F8075DB55}" dt="2023-07-14T16:26:39.057" v="6643" actId="207"/>
          <ac:spMkLst>
            <pc:docMk/>
            <pc:sldMk cId="3737328271" sldId="404"/>
            <ac:spMk id="16" creationId="{43DA7FB6-6D02-33C1-6AAC-55525D0CF3F5}"/>
          </ac:spMkLst>
        </pc:spChg>
        <pc:spChg chg="mod">
          <ac:chgData name="Noémie Spiller" userId="e4bebb1e-116a-4f15-b3ae-274db878ded7" providerId="ADAL" clId="{92417A45-7289-4448-A542-791F8075DB55}" dt="2023-07-14T16:26:51.148" v="6646" actId="207"/>
          <ac:spMkLst>
            <pc:docMk/>
            <pc:sldMk cId="3737328271" sldId="404"/>
            <ac:spMk id="21" creationId="{69076721-C616-300E-DFE7-B34783B84724}"/>
          </ac:spMkLst>
        </pc:spChg>
        <pc:spChg chg="mod">
          <ac:chgData name="Noémie Spiller" userId="e4bebb1e-116a-4f15-b3ae-274db878ded7" providerId="ADAL" clId="{92417A45-7289-4448-A542-791F8075DB55}" dt="2023-07-14T16:26:54.212" v="6647" actId="207"/>
          <ac:spMkLst>
            <pc:docMk/>
            <pc:sldMk cId="3737328271" sldId="404"/>
            <ac:spMk id="22" creationId="{EC4A1C65-9960-003C-6E8C-5A62E4256787}"/>
          </ac:spMkLst>
        </pc:spChg>
        <pc:spChg chg="mod">
          <ac:chgData name="Noémie Spiller" userId="e4bebb1e-116a-4f15-b3ae-274db878ded7" providerId="ADAL" clId="{92417A45-7289-4448-A542-791F8075DB55}" dt="2023-07-14T16:26:57.736" v="6648" actId="207"/>
          <ac:spMkLst>
            <pc:docMk/>
            <pc:sldMk cId="3737328271" sldId="404"/>
            <ac:spMk id="23" creationId="{0C79197B-2344-3C56-DB68-6F10CC841E1C}"/>
          </ac:spMkLst>
        </pc:spChg>
      </pc:sldChg>
      <pc:sldChg chg="delSp modSp add mod">
        <pc:chgData name="Noémie Spiller" userId="e4bebb1e-116a-4f15-b3ae-274db878ded7" providerId="ADAL" clId="{92417A45-7289-4448-A542-791F8075DB55}" dt="2023-07-14T19:35:12.716" v="7210" actId="478"/>
        <pc:sldMkLst>
          <pc:docMk/>
          <pc:sldMk cId="405882494" sldId="405"/>
        </pc:sldMkLst>
        <pc:spChg chg="del">
          <ac:chgData name="Noémie Spiller" userId="e4bebb1e-116a-4f15-b3ae-274db878ded7" providerId="ADAL" clId="{92417A45-7289-4448-A542-791F8075DB55}" dt="2023-07-14T19:35:08.800" v="7209" actId="478"/>
          <ac:spMkLst>
            <pc:docMk/>
            <pc:sldMk cId="405882494" sldId="405"/>
            <ac:spMk id="33" creationId="{06E3B20C-3BE4-3A75-CCF4-E7C919AA857B}"/>
          </ac:spMkLst>
        </pc:spChg>
        <pc:spChg chg="del mod">
          <ac:chgData name="Noémie Spiller" userId="e4bebb1e-116a-4f15-b3ae-274db878ded7" providerId="ADAL" clId="{92417A45-7289-4448-A542-791F8075DB55}" dt="2023-07-14T19:35:06.784" v="7208" actId="478"/>
          <ac:spMkLst>
            <pc:docMk/>
            <pc:sldMk cId="405882494" sldId="405"/>
            <ac:spMk id="34" creationId="{B0DE2A90-BD89-0D79-3104-77346E81DEE2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38" creationId="{95054032-B62F-8823-983F-BCC2C72D51CE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39" creationId="{9DDF1F71-5AB6-1FA7-29FD-19DD6F863554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52" creationId="{F76B998B-1C38-E99E-B63C-7D1A6677171A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53" creationId="{3C472D00-3B6F-BDB3-D8C6-D3E4A2653B4E}"/>
          </ac:spMkLst>
        </pc:spChg>
        <pc:cxnChg chg="del mod">
          <ac:chgData name="Noémie Spiller" userId="e4bebb1e-116a-4f15-b3ae-274db878ded7" providerId="ADAL" clId="{92417A45-7289-4448-A542-791F8075DB55}" dt="2023-07-14T19:35:03.846" v="7206" actId="478"/>
          <ac:cxnSpMkLst>
            <pc:docMk/>
            <pc:sldMk cId="405882494" sldId="405"/>
            <ac:cxnSpMk id="41" creationId="{3130BCDE-E412-2F8A-F637-46390B0F4A36}"/>
          </ac:cxnSpMkLst>
        </pc:cxnChg>
        <pc:cxnChg chg="del mod">
          <ac:chgData name="Noémie Spiller" userId="e4bebb1e-116a-4f15-b3ae-274db878ded7" providerId="ADAL" clId="{92417A45-7289-4448-A542-791F8075DB55}" dt="2023-07-14T19:35:12.716" v="7210" actId="478"/>
          <ac:cxnSpMkLst>
            <pc:docMk/>
            <pc:sldMk cId="405882494" sldId="405"/>
            <ac:cxnSpMk id="43" creationId="{02D9EE84-D7DA-8F3D-E3D1-65EE757F3E8F}"/>
          </ac:cxnSpMkLst>
        </pc:cxnChg>
        <pc:cxnChg chg="del">
          <ac:chgData name="Noémie Spiller" userId="e4bebb1e-116a-4f15-b3ae-274db878ded7" providerId="ADAL" clId="{92417A45-7289-4448-A542-791F8075DB55}" dt="2023-07-14T19:35:12.716" v="7210" actId="478"/>
          <ac:cxnSpMkLst>
            <pc:docMk/>
            <pc:sldMk cId="405882494" sldId="405"/>
            <ac:cxnSpMk id="46" creationId="{7A6EC2A0-ED87-D8B1-ABC7-E27EF1910E75}"/>
          </ac:cxnSpMkLst>
        </pc:cxnChg>
      </pc:sldChg>
      <pc:sldChg chg="delSp add mod">
        <pc:chgData name="Noémie Spiller" userId="e4bebb1e-116a-4f15-b3ae-274db878ded7" providerId="ADAL" clId="{92417A45-7289-4448-A542-791F8075DB55}" dt="2023-07-14T19:35:44.612" v="7216" actId="478"/>
        <pc:sldMkLst>
          <pc:docMk/>
          <pc:sldMk cId="3838433696" sldId="406"/>
        </pc:sldMkLst>
        <pc:spChg chg="del">
          <ac:chgData name="Noémie Spiller" userId="e4bebb1e-116a-4f15-b3ae-274db878ded7" providerId="ADAL" clId="{92417A45-7289-4448-A542-791F8075DB55}" dt="2023-07-14T19:35:44.612" v="7216" actId="478"/>
          <ac:spMkLst>
            <pc:docMk/>
            <pc:sldMk cId="3838433696" sldId="406"/>
            <ac:spMk id="33" creationId="{06E3B20C-3BE4-3A75-CCF4-E7C919AA857B}"/>
          </ac:spMkLst>
        </pc:spChg>
        <pc:spChg chg="del">
          <ac:chgData name="Noémie Spiller" userId="e4bebb1e-116a-4f15-b3ae-274db878ded7" providerId="ADAL" clId="{92417A45-7289-4448-A542-791F8075DB55}" dt="2023-07-14T19:35:42.937" v="7215" actId="478"/>
          <ac:spMkLst>
            <pc:docMk/>
            <pc:sldMk cId="3838433696" sldId="406"/>
            <ac:spMk id="34" creationId="{B0DE2A90-BD89-0D79-3104-77346E81DEE2}"/>
          </ac:spMkLst>
        </pc:spChg>
        <pc:spChg chg="del">
          <ac:chgData name="Noémie Spiller" userId="e4bebb1e-116a-4f15-b3ae-274db878ded7" providerId="ADAL" clId="{92417A45-7289-4448-A542-791F8075DB55}" dt="2023-07-14T19:35:38.050" v="7213" actId="478"/>
          <ac:spMkLst>
            <pc:docMk/>
            <pc:sldMk cId="3838433696" sldId="406"/>
            <ac:spMk id="39" creationId="{9DDF1F71-5AB6-1FA7-29FD-19DD6F863554}"/>
          </ac:spMkLst>
        </pc:spChg>
        <pc:spChg chg="del">
          <ac:chgData name="Noémie Spiller" userId="e4bebb1e-116a-4f15-b3ae-274db878ded7" providerId="ADAL" clId="{92417A45-7289-4448-A542-791F8075DB55}" dt="2023-07-14T19:35:36.268" v="7212" actId="478"/>
          <ac:spMkLst>
            <pc:docMk/>
            <pc:sldMk cId="3838433696" sldId="406"/>
            <ac:spMk id="53" creationId="{3C472D00-3B6F-BDB3-D8C6-D3E4A2653B4E}"/>
          </ac:spMkLst>
        </pc:spChg>
        <pc:cxnChg chg="del">
          <ac:chgData name="Noémie Spiller" userId="e4bebb1e-116a-4f15-b3ae-274db878ded7" providerId="ADAL" clId="{92417A45-7289-4448-A542-791F8075DB55}" dt="2023-07-14T19:35:40.677" v="7214" actId="478"/>
          <ac:cxnSpMkLst>
            <pc:docMk/>
            <pc:sldMk cId="3838433696" sldId="406"/>
            <ac:cxnSpMk id="46" creationId="{7A6EC2A0-ED87-D8B1-ABC7-E27EF1910E75}"/>
          </ac:cxnSpMkLst>
        </pc:cxnChg>
      </pc:sldChg>
      <pc:sldChg chg="delSp add mod">
        <pc:chgData name="Noémie Spiller" userId="e4bebb1e-116a-4f15-b3ae-274db878ded7" providerId="ADAL" clId="{92417A45-7289-4448-A542-791F8075DB55}" dt="2023-07-14T19:35:58.215" v="7219" actId="478"/>
        <pc:sldMkLst>
          <pc:docMk/>
          <pc:sldMk cId="3284344385" sldId="407"/>
        </pc:sldMkLst>
        <pc:spChg chg="del">
          <ac:chgData name="Noémie Spiller" userId="e4bebb1e-116a-4f15-b3ae-274db878ded7" providerId="ADAL" clId="{92417A45-7289-4448-A542-791F8075DB55}" dt="2023-07-14T19:35:58.215" v="7219" actId="478"/>
          <ac:spMkLst>
            <pc:docMk/>
            <pc:sldMk cId="3284344385" sldId="407"/>
            <ac:spMk id="33" creationId="{06E3B20C-3BE4-3A75-CCF4-E7C919AA857B}"/>
          </ac:spMkLst>
        </pc:spChg>
        <pc:spChg chg="del">
          <ac:chgData name="Noémie Spiller" userId="e4bebb1e-116a-4f15-b3ae-274db878ded7" providerId="ADAL" clId="{92417A45-7289-4448-A542-791F8075DB55}" dt="2023-07-14T19:35:56.222" v="7218" actId="478"/>
          <ac:spMkLst>
            <pc:docMk/>
            <pc:sldMk cId="3284344385" sldId="407"/>
            <ac:spMk id="34" creationId="{B0DE2A90-BD89-0D79-3104-77346E81DEE2}"/>
          </ac:spMkLst>
        </pc:spChg>
      </pc:sldChg>
      <pc:sldChg chg="add modNotesTx">
        <pc:chgData name="Noémie Spiller" userId="e4bebb1e-116a-4f15-b3ae-274db878ded7" providerId="ADAL" clId="{92417A45-7289-4448-A542-791F8075DB55}" dt="2023-07-14T19:48:54.267" v="7377" actId="20577"/>
        <pc:sldMkLst>
          <pc:docMk/>
          <pc:sldMk cId="2510103267" sldId="408"/>
        </pc:sldMkLst>
      </pc:sldChg>
      <pc:sldChg chg="modSp add del mod">
        <pc:chgData name="Noémie Spiller" userId="e4bebb1e-116a-4f15-b3ae-274db878ded7" providerId="ADAL" clId="{92417A45-7289-4448-A542-791F8075DB55}" dt="2023-07-14T21:05:37.960" v="9037" actId="47"/>
        <pc:sldMkLst>
          <pc:docMk/>
          <pc:sldMk cId="1292029828" sldId="409"/>
        </pc:sldMkLst>
        <pc:spChg chg="mod">
          <ac:chgData name="Noémie Spiller" userId="e4bebb1e-116a-4f15-b3ae-274db878ded7" providerId="ADAL" clId="{92417A45-7289-4448-A542-791F8075DB55}" dt="2023-07-14T20:15:26.365" v="7405" actId="20577"/>
          <ac:spMkLst>
            <pc:docMk/>
            <pc:sldMk cId="1292029828" sldId="409"/>
            <ac:spMk id="4" creationId="{5EC51E62-AF43-2CF9-5945-D5BC3D58F7A8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20:42:56.721" v="8355" actId="1076"/>
        <pc:sldMkLst>
          <pc:docMk/>
          <pc:sldMk cId="2317445532" sldId="410"/>
        </pc:sldMkLst>
        <pc:spChg chg="mod">
          <ac:chgData name="Noémie Spiller" userId="e4bebb1e-116a-4f15-b3ae-274db878ded7" providerId="ADAL" clId="{92417A45-7289-4448-A542-791F8075DB55}" dt="2023-07-14T20:23:02.954" v="7454" actId="20577"/>
          <ac:spMkLst>
            <pc:docMk/>
            <pc:sldMk cId="2317445532" sldId="410"/>
            <ac:spMk id="4" creationId="{5EC51E62-AF43-2CF9-5945-D5BC3D58F7A8}"/>
          </ac:spMkLst>
        </pc:spChg>
        <pc:spChg chg="add del mod">
          <ac:chgData name="Noémie Spiller" userId="e4bebb1e-116a-4f15-b3ae-274db878ded7" providerId="ADAL" clId="{92417A45-7289-4448-A542-791F8075DB55}" dt="2023-07-14T20:41:14.484" v="8202" actId="478"/>
          <ac:spMkLst>
            <pc:docMk/>
            <pc:sldMk cId="2317445532" sldId="410"/>
            <ac:spMk id="5" creationId="{3722263B-150F-44D4-3B53-E128378DEA70}"/>
          </ac:spMkLst>
        </pc:spChg>
        <pc:spChg chg="add del mod">
          <ac:chgData name="Noémie Spiller" userId="e4bebb1e-116a-4f15-b3ae-274db878ded7" providerId="ADAL" clId="{92417A45-7289-4448-A542-791F8075DB55}" dt="2023-07-14T20:36:35.339" v="7899" actId="478"/>
          <ac:spMkLst>
            <pc:docMk/>
            <pc:sldMk cId="2317445532" sldId="410"/>
            <ac:spMk id="7" creationId="{D00E8CEC-EEA5-20DE-85DC-07A715BBA9DB}"/>
          </ac:spMkLst>
        </pc:spChg>
        <pc:spChg chg="add del mod">
          <ac:chgData name="Noémie Spiller" userId="e4bebb1e-116a-4f15-b3ae-274db878ded7" providerId="ADAL" clId="{92417A45-7289-4448-A542-791F8075DB55}" dt="2023-07-14T20:42:21.699" v="8348" actId="478"/>
          <ac:spMkLst>
            <pc:docMk/>
            <pc:sldMk cId="2317445532" sldId="410"/>
            <ac:spMk id="10" creationId="{8DE9D99D-0999-40EC-105C-E94C2B1540A0}"/>
          </ac:spMkLst>
        </pc:spChg>
        <pc:spChg chg="add mod">
          <ac:chgData name="Noémie Spiller" userId="e4bebb1e-116a-4f15-b3ae-274db878ded7" providerId="ADAL" clId="{92417A45-7289-4448-A542-791F8075DB55}" dt="2023-07-14T20:41:33.764" v="8207" actId="115"/>
          <ac:spMkLst>
            <pc:docMk/>
            <pc:sldMk cId="2317445532" sldId="410"/>
            <ac:spMk id="11" creationId="{7E0CD247-0A73-AE6E-8326-51855AA4DD80}"/>
          </ac:spMkLst>
        </pc:spChg>
        <pc:spChg chg="add mod">
          <ac:chgData name="Noémie Spiller" userId="e4bebb1e-116a-4f15-b3ae-274db878ded7" providerId="ADAL" clId="{92417A45-7289-4448-A542-791F8075DB55}" dt="2023-07-14T20:42:40.146" v="8353" actId="115"/>
          <ac:spMkLst>
            <pc:docMk/>
            <pc:sldMk cId="2317445532" sldId="410"/>
            <ac:spMk id="12" creationId="{ADEE28C1-2693-7584-BD01-BDD0BEA9E176}"/>
          </ac:spMkLst>
        </pc:spChg>
        <pc:spChg chg="mod">
          <ac:chgData name="Noémie Spiller" userId="e4bebb1e-116a-4f15-b3ae-274db878ded7" providerId="ADAL" clId="{92417A45-7289-4448-A542-791F8075DB55}" dt="2023-07-14T20:40:48.977" v="8196" actId="1035"/>
          <ac:spMkLst>
            <pc:docMk/>
            <pc:sldMk cId="2317445532" sldId="410"/>
            <ac:spMk id="14" creationId="{CA83DB73-BA7D-E9D6-26CD-69C10894DE44}"/>
          </ac:spMkLst>
        </pc:spChg>
        <pc:spChg chg="del mod">
          <ac:chgData name="Noémie Spiller" userId="e4bebb1e-116a-4f15-b3ae-274db878ded7" providerId="ADAL" clId="{92417A45-7289-4448-A542-791F8075DB55}" dt="2023-07-14T20:36:06.421" v="7895" actId="478"/>
          <ac:spMkLst>
            <pc:docMk/>
            <pc:sldMk cId="2317445532" sldId="410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4T20:42:56.721" v="8355" actId="1076"/>
          <ac:picMkLst>
            <pc:docMk/>
            <pc:sldMk cId="2317445532" sldId="410"/>
            <ac:picMk id="9" creationId="{04AEEFBB-022A-2CCC-D144-7015FC85C9A7}"/>
          </ac:picMkLst>
        </pc:picChg>
      </pc:sldChg>
      <pc:sldChg chg="add">
        <pc:chgData name="Noémie Spiller" userId="e4bebb1e-116a-4f15-b3ae-274db878ded7" providerId="ADAL" clId="{92417A45-7289-4448-A542-791F8075DB55}" dt="2023-07-14T20:47:24.884" v="8713"/>
        <pc:sldMkLst>
          <pc:docMk/>
          <pc:sldMk cId="1821909749" sldId="411"/>
        </pc:sldMkLst>
      </pc:sldChg>
      <pc:sldChg chg="modSp add del mod">
        <pc:chgData name="Noémie Spiller" userId="e4bebb1e-116a-4f15-b3ae-274db878ded7" providerId="ADAL" clId="{92417A45-7289-4448-A542-791F8075DB55}" dt="2023-07-14T20:26:40.277" v="7473" actId="47"/>
        <pc:sldMkLst>
          <pc:docMk/>
          <pc:sldMk cId="4020848320" sldId="411"/>
        </pc:sldMkLst>
        <pc:spChg chg="mod">
          <ac:chgData name="Noémie Spiller" userId="e4bebb1e-116a-4f15-b3ae-274db878ded7" providerId="ADAL" clId="{92417A45-7289-4448-A542-791F8075DB55}" dt="2023-07-14T20:25:24.983" v="7472" actId="20577"/>
          <ac:spMkLst>
            <pc:docMk/>
            <pc:sldMk cId="4020848320" sldId="411"/>
            <ac:spMk id="4" creationId="{85814CD9-9D42-2B05-ACC5-0416562798DE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21:11:31.717" v="9053" actId="14100"/>
        <pc:sldMkLst>
          <pc:docMk/>
          <pc:sldMk cId="1325914739" sldId="412"/>
        </pc:sldMkLst>
        <pc:spChg chg="mod ord">
          <ac:chgData name="Noémie Spiller" userId="e4bebb1e-116a-4f15-b3ae-274db878ded7" providerId="ADAL" clId="{92417A45-7289-4448-A542-791F8075DB55}" dt="2023-07-14T21:11:31.717" v="9053" actId="14100"/>
          <ac:spMkLst>
            <pc:docMk/>
            <pc:sldMk cId="1325914739" sldId="412"/>
            <ac:spMk id="147" creationId="{42573AAD-314A-2F6B-A2BA-08C694BCDFC7}"/>
          </ac:spMkLst>
        </pc:spChg>
        <pc:picChg chg="del">
          <ac:chgData name="Noémie Spiller" userId="e4bebb1e-116a-4f15-b3ae-274db878ded7" providerId="ADAL" clId="{92417A45-7289-4448-A542-791F8075DB55}" dt="2023-07-14T21:10:54.922" v="9045" actId="478"/>
          <ac:picMkLst>
            <pc:docMk/>
            <pc:sldMk cId="1325914739" sldId="412"/>
            <ac:picMk id="7" creationId="{E9A69AB1-F366-6DBB-E874-A62DA35952BB}"/>
          </ac:picMkLst>
        </pc:picChg>
        <pc:picChg chg="add mod">
          <ac:chgData name="Noémie Spiller" userId="e4bebb1e-116a-4f15-b3ae-274db878ded7" providerId="ADAL" clId="{92417A45-7289-4448-A542-791F8075DB55}" dt="2023-07-14T21:11:05.121" v="9048" actId="1076"/>
          <ac:picMkLst>
            <pc:docMk/>
            <pc:sldMk cId="1325914739" sldId="412"/>
            <ac:picMk id="8" creationId="{31F2DE29-1003-C512-B273-89EEFE961FA0}"/>
          </ac:picMkLst>
        </pc:picChg>
      </pc:sldChg>
      <pc:sldChg chg="modSp new mod">
        <pc:chgData name="Noémie Spiller" userId="e4bebb1e-116a-4f15-b3ae-274db878ded7" providerId="ADAL" clId="{92417A45-7289-4448-A542-791F8075DB55}" dt="2023-07-15T13:06:16.300" v="9359" actId="20577"/>
        <pc:sldMkLst>
          <pc:docMk/>
          <pc:sldMk cId="2062336186" sldId="413"/>
        </pc:sldMkLst>
        <pc:spChg chg="mod">
          <ac:chgData name="Noémie Spiller" userId="e4bebb1e-116a-4f15-b3ae-274db878ded7" providerId="ADAL" clId="{92417A45-7289-4448-A542-791F8075DB55}" dt="2023-07-15T13:06:06.202" v="9323" actId="20577"/>
          <ac:spMkLst>
            <pc:docMk/>
            <pc:sldMk cId="2062336186" sldId="413"/>
            <ac:spMk id="4" creationId="{C5CFF1D0-A3E9-F5E6-6B68-74BF4F53ADE5}"/>
          </ac:spMkLst>
        </pc:spChg>
        <pc:spChg chg="mod">
          <ac:chgData name="Noémie Spiller" userId="e4bebb1e-116a-4f15-b3ae-274db878ded7" providerId="ADAL" clId="{92417A45-7289-4448-A542-791F8075DB55}" dt="2023-07-15T13:06:16.300" v="9359" actId="20577"/>
          <ac:spMkLst>
            <pc:docMk/>
            <pc:sldMk cId="2062336186" sldId="413"/>
            <ac:spMk id="5" creationId="{EE91EE25-10A8-4DF1-CDA5-7460D700FE16}"/>
          </ac:spMkLst>
        </pc:spChg>
      </pc:sldChg>
    </pc:docChg>
  </pc:docChgLst>
  <pc:docChgLst>
    <pc:chgData name="Noémie Spiller" userId="S::nspiller@stud.hs-heilbronn.de::e4bebb1e-116a-4f15-b3ae-274db878ded7" providerId="AD" clId="Web-{63F001A4-8CA7-476C-E30E-FB2DFC3A4494}"/>
    <pc:docChg chg="addSld delSld modSld sldOrd">
      <pc:chgData name="Noémie Spiller" userId="S::nspiller@stud.hs-heilbronn.de::e4bebb1e-116a-4f15-b3ae-274db878ded7" providerId="AD" clId="Web-{63F001A4-8CA7-476C-E30E-FB2DFC3A4494}" dt="2023-05-11T09:19:03.258" v="103"/>
      <pc:docMkLst>
        <pc:docMk/>
      </pc:docMkLst>
      <pc:sldChg chg="modSp">
        <pc:chgData name="Noémie Spiller" userId="S::nspiller@stud.hs-heilbronn.de::e4bebb1e-116a-4f15-b3ae-274db878ded7" providerId="AD" clId="Web-{63F001A4-8CA7-476C-E30E-FB2DFC3A4494}" dt="2023-05-11T06:14:59.284" v="35" actId="20577"/>
        <pc:sldMkLst>
          <pc:docMk/>
          <pc:sldMk cId="1147882705" sldId="313"/>
        </pc:sldMkLst>
        <pc:spChg chg="mod">
          <ac:chgData name="Noémie Spiller" userId="S::nspiller@stud.hs-heilbronn.de::e4bebb1e-116a-4f15-b3ae-274db878ded7" providerId="AD" clId="Web-{63F001A4-8CA7-476C-E30E-FB2DFC3A4494}" dt="2023-05-11T06:14:59.284" v="35" actId="20577"/>
          <ac:spMkLst>
            <pc:docMk/>
            <pc:sldMk cId="1147882705" sldId="313"/>
            <ac:spMk id="3" creationId="{959B8427-2E56-0C2E-728F-5C132FC1F989}"/>
          </ac:spMkLst>
        </pc:spChg>
      </pc:sldChg>
      <pc:sldChg chg="del">
        <pc:chgData name="Noémie Spiller" userId="S::nspiller@stud.hs-heilbronn.de::e4bebb1e-116a-4f15-b3ae-274db878ded7" providerId="AD" clId="Web-{63F001A4-8CA7-476C-E30E-FB2DFC3A4494}" dt="2023-05-11T05:45:40.075" v="1"/>
        <pc:sldMkLst>
          <pc:docMk/>
          <pc:sldMk cId="1158767243" sldId="31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090" v="2"/>
        <pc:sldMkLst>
          <pc:docMk/>
          <pc:sldMk cId="1247741922" sldId="317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121" v="3"/>
        <pc:sldMkLst>
          <pc:docMk/>
          <pc:sldMk cId="1679769906" sldId="318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3.309" v="4"/>
        <pc:sldMkLst>
          <pc:docMk/>
          <pc:sldMk cId="3738248001" sldId="319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51.048" v="12"/>
        <pc:sldMkLst>
          <pc:docMk/>
          <pc:sldMk cId="4089228486" sldId="320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42.954" v="10"/>
        <pc:sldMkLst>
          <pc:docMk/>
          <pc:sldMk cId="3570777704" sldId="32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5:44.020" v="39"/>
        <pc:sldMkLst>
          <pc:docMk/>
          <pc:sldMk cId="1963810207" sldId="323"/>
        </pc:sldMkLst>
      </pc:sldChg>
      <pc:sldChg chg="ord">
        <pc:chgData name="Noémie Spiller" userId="S::nspiller@stud.hs-heilbronn.de::e4bebb1e-116a-4f15-b3ae-274db878ded7" providerId="AD" clId="Web-{63F001A4-8CA7-476C-E30E-FB2DFC3A4494}" dt="2023-05-11T06:15:53.958" v="41"/>
        <pc:sldMkLst>
          <pc:docMk/>
          <pc:sldMk cId="621628165" sldId="32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2.505" v="42"/>
        <pc:sldMkLst>
          <pc:docMk/>
          <pc:sldMk cId="1176313540" sldId="325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5.864" v="43"/>
        <pc:sldMkLst>
          <pc:docMk/>
          <pc:sldMk cId="815586482" sldId="327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7.677" v="44"/>
        <pc:sldMkLst>
          <pc:docMk/>
          <pc:sldMk cId="2155087023" sldId="328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50.200" v="7"/>
        <pc:sldMkLst>
          <pc:docMk/>
          <pc:sldMk cId="2964222083" sldId="33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8.325" v="6"/>
        <pc:sldMkLst>
          <pc:docMk/>
          <pc:sldMk cId="2223353952" sldId="33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4.544" v="5"/>
        <pc:sldMkLst>
          <pc:docMk/>
          <pc:sldMk cId="506601370" sldId="335"/>
        </pc:sldMkLst>
      </pc:sldChg>
      <pc:sldChg chg="modSp">
        <pc:chgData name="Noémie Spiller" userId="S::nspiller@stud.hs-heilbronn.de::e4bebb1e-116a-4f15-b3ae-274db878ded7" providerId="AD" clId="Web-{63F001A4-8CA7-476C-E30E-FB2DFC3A4494}" dt="2023-05-11T06:15:18.550" v="37" actId="20577"/>
        <pc:sldMkLst>
          <pc:docMk/>
          <pc:sldMk cId="2642368517" sldId="338"/>
        </pc:sldMkLst>
        <pc:spChg chg="mod">
          <ac:chgData name="Noémie Spiller" userId="S::nspiller@stud.hs-heilbronn.de::e4bebb1e-116a-4f15-b3ae-274db878ded7" providerId="AD" clId="Web-{63F001A4-8CA7-476C-E30E-FB2DFC3A4494}" dt="2023-05-11T06:15:18.550" v="37" actId="20577"/>
          <ac:spMkLst>
            <pc:docMk/>
            <pc:sldMk cId="2642368517" sldId="338"/>
            <ac:spMk id="4" creationId="{79114A4D-AFC4-AE7A-04F0-57A33A93A49D}"/>
          </ac:spMkLst>
        </pc:spChg>
      </pc:sldChg>
      <pc:sldChg chg="modSp ord">
        <pc:chgData name="Noémie Spiller" userId="S::nspiller@stud.hs-heilbronn.de::e4bebb1e-116a-4f15-b3ae-274db878ded7" providerId="AD" clId="Web-{63F001A4-8CA7-476C-E30E-FB2DFC3A4494}" dt="2023-05-11T06:17:58.290" v="71" actId="20577"/>
        <pc:sldMkLst>
          <pc:docMk/>
          <pc:sldMk cId="3390717321" sldId="343"/>
        </pc:sldMkLst>
        <pc:spChg chg="mod">
          <ac:chgData name="Noémie Spiller" userId="S::nspiller@stud.hs-heilbronn.de::e4bebb1e-116a-4f15-b3ae-274db878ded7" providerId="AD" clId="Web-{63F001A4-8CA7-476C-E30E-FB2DFC3A4494}" dt="2023-05-11T06:17:58.290" v="71" actId="20577"/>
          <ac:spMkLst>
            <pc:docMk/>
            <pc:sldMk cId="3390717321" sldId="343"/>
            <ac:spMk id="4" creationId="{3C8B132F-D6E4-54F1-EC01-69DB780F9124}"/>
          </ac:spMkLst>
        </pc:spChg>
      </pc:sldChg>
      <pc:sldChg chg="del">
        <pc:chgData name="Noémie Spiller" userId="S::nspiller@stud.hs-heilbronn.de::e4bebb1e-116a-4f15-b3ae-274db878ded7" providerId="AD" clId="Web-{63F001A4-8CA7-476C-E30E-FB2DFC3A4494}" dt="2023-05-11T06:15:38.473" v="38"/>
        <pc:sldMkLst>
          <pc:docMk/>
          <pc:sldMk cId="3942911074" sldId="346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14.733" v="8"/>
        <pc:sldMkLst>
          <pc:docMk/>
          <pc:sldMk cId="3669083222" sldId="350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059" v="0"/>
        <pc:sldMkLst>
          <pc:docMk/>
          <pc:sldMk cId="3227529080" sldId="351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43.720" v="11"/>
        <pc:sldMkLst>
          <pc:docMk/>
          <pc:sldMk cId="770382444" sldId="35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17.030" v="9"/>
        <pc:sldMkLst>
          <pc:docMk/>
          <pc:sldMk cId="3913319740" sldId="353"/>
        </pc:sldMkLst>
      </pc:sldChg>
      <pc:sldChg chg="del">
        <pc:chgData name="Noémie Spiller" userId="S::nspiller@stud.hs-heilbronn.de::e4bebb1e-116a-4f15-b3ae-274db878ded7" providerId="AD" clId="Web-{63F001A4-8CA7-476C-E30E-FB2DFC3A4494}" dt="2023-05-11T09:13:25.220" v="80"/>
        <pc:sldMkLst>
          <pc:docMk/>
          <pc:sldMk cId="1265294367" sldId="354"/>
        </pc:sldMkLst>
      </pc:sldChg>
      <pc:sldChg chg="modSp new">
        <pc:chgData name="Noémie Spiller" userId="S::nspiller@stud.hs-heilbronn.de::e4bebb1e-116a-4f15-b3ae-274db878ded7" providerId="AD" clId="Web-{63F001A4-8CA7-476C-E30E-FB2DFC3A4494}" dt="2023-05-11T06:17:30.242" v="58" actId="20577"/>
        <pc:sldMkLst>
          <pc:docMk/>
          <pc:sldMk cId="3554343605" sldId="355"/>
        </pc:sldMkLst>
        <pc:spChg chg="mod">
          <ac:chgData name="Noémie Spiller" userId="S::nspiller@stud.hs-heilbronn.de::e4bebb1e-116a-4f15-b3ae-274db878ded7" providerId="AD" clId="Web-{63F001A4-8CA7-476C-E30E-FB2DFC3A4494}" dt="2023-05-11T06:17:30.242" v="58" actId="20577"/>
          <ac:spMkLst>
            <pc:docMk/>
            <pc:sldMk cId="3554343605" sldId="355"/>
            <ac:spMk id="3" creationId="{D7651B55-B946-B9EF-7100-2776B63A242A}"/>
          </ac:spMkLst>
        </pc:spChg>
      </pc:sldChg>
      <pc:sldChg chg="modSp new">
        <pc:chgData name="Noémie Spiller" userId="S::nspiller@stud.hs-heilbronn.de::e4bebb1e-116a-4f15-b3ae-274db878ded7" providerId="AD" clId="Web-{63F001A4-8CA7-476C-E30E-FB2DFC3A4494}" dt="2023-05-11T09:17:37.409" v="87" actId="20577"/>
        <pc:sldMkLst>
          <pc:docMk/>
          <pc:sldMk cId="1763306305" sldId="356"/>
        </pc:sldMkLst>
        <pc:spChg chg="mod">
          <ac:chgData name="Noémie Spiller" userId="S::nspiller@stud.hs-heilbronn.de::e4bebb1e-116a-4f15-b3ae-274db878ded7" providerId="AD" clId="Web-{63F001A4-8CA7-476C-E30E-FB2DFC3A4494}" dt="2023-05-11T09:17:37.409" v="87" actId="20577"/>
          <ac:spMkLst>
            <pc:docMk/>
            <pc:sldMk cId="1763306305" sldId="356"/>
            <ac:spMk id="4" creationId="{6E4D8992-833A-37B5-C002-4303A9BCF1B0}"/>
          </ac:spMkLst>
        </pc:spChg>
      </pc:sldChg>
      <pc:sldChg chg="addSp delSp modSp new">
        <pc:chgData name="Noémie Spiller" userId="S::nspiller@stud.hs-heilbronn.de::e4bebb1e-116a-4f15-b3ae-274db878ded7" providerId="AD" clId="Web-{63F001A4-8CA7-476C-E30E-FB2DFC3A4494}" dt="2023-05-11T09:19:03.258" v="103"/>
        <pc:sldMkLst>
          <pc:docMk/>
          <pc:sldMk cId="883094266" sldId="357"/>
        </pc:sldMkLst>
        <pc:spChg chg="mod">
          <ac:chgData name="Noémie Spiller" userId="S::nspiller@stud.hs-heilbronn.de::e4bebb1e-116a-4f15-b3ae-274db878ded7" providerId="AD" clId="Web-{63F001A4-8CA7-476C-E30E-FB2DFC3A4494}" dt="2023-05-11T09:18:01.457" v="96" actId="20577"/>
          <ac:spMkLst>
            <pc:docMk/>
            <pc:sldMk cId="883094266" sldId="357"/>
            <ac:spMk id="4" creationId="{B3BBAE66-5AC8-C73F-4E4A-C4DEA88FA8C0}"/>
          </ac:spMkLst>
        </pc:spChg>
        <pc:spChg chg="del">
          <ac:chgData name="Noémie Spiller" userId="S::nspiller@stud.hs-heilbronn.de::e4bebb1e-116a-4f15-b3ae-274db878ded7" providerId="AD" clId="Web-{63F001A4-8CA7-476C-E30E-FB2DFC3A4494}" dt="2023-05-11T09:18:01.770" v="97"/>
          <ac:spMkLst>
            <pc:docMk/>
            <pc:sldMk cId="883094266" sldId="357"/>
            <ac:spMk id="5" creationId="{2EB89A9B-817F-0BF5-6016-62C80AB39CDA}"/>
          </ac:spMkLst>
        </pc:spChg>
        <pc:graphicFrameChg chg="add mod ord modGraphic">
          <ac:chgData name="Noémie Spiller" userId="S::nspiller@stud.hs-heilbronn.de::e4bebb1e-116a-4f15-b3ae-274db878ded7" providerId="AD" clId="Web-{63F001A4-8CA7-476C-E30E-FB2DFC3A4494}" dt="2023-05-11T09:19:03.258" v="103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new del">
        <pc:chgData name="Noémie Spiller" userId="S::nspiller@stud.hs-heilbronn.de::e4bebb1e-116a-4f15-b3ae-274db878ded7" providerId="AD" clId="Web-{63F001A4-8CA7-476C-E30E-FB2DFC3A4494}" dt="2023-05-11T09:17:47.159" v="89"/>
        <pc:sldMkLst>
          <pc:docMk/>
          <pc:sldMk cId="2760233926" sldId="357"/>
        </pc:sldMkLst>
      </pc:sldChg>
    </pc:docChg>
  </pc:docChgLst>
  <pc:docChgLst>
    <pc:chgData name="Noémie Spiller" userId="S::nspiller@stud.hs-heilbronn.de::e4bebb1e-116a-4f15-b3ae-274db878ded7" providerId="AD" clId="Web-{0215C80D-AECF-9852-2F83-1E9B924E787A}"/>
    <pc:docChg chg="modSld">
      <pc:chgData name="Noémie Spiller" userId="S::nspiller@stud.hs-heilbronn.de::e4bebb1e-116a-4f15-b3ae-274db878ded7" providerId="AD" clId="Web-{0215C80D-AECF-9852-2F83-1E9B924E787A}" dt="2023-07-11T12:48:00.589" v="39" actId="1076"/>
      <pc:docMkLst>
        <pc:docMk/>
      </pc:docMkLst>
      <pc:sldChg chg="addSp delSp modSp mod modClrScheme chgLayout modNotes">
        <pc:chgData name="Noémie Spiller" userId="S::nspiller@stud.hs-heilbronn.de::e4bebb1e-116a-4f15-b3ae-274db878ded7" providerId="AD" clId="Web-{0215C80D-AECF-9852-2F83-1E9B924E787A}" dt="2023-07-11T12:48:00.589" v="39" actId="1076"/>
        <pc:sldMkLst>
          <pc:docMk/>
          <pc:sldMk cId="883094266" sldId="357"/>
        </pc:sldMkLst>
        <pc:spChg chg="mo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2" creationId="{0EA12D03-D49E-3069-8CA8-21B0F684D035}"/>
          </ac:spMkLst>
        </pc:spChg>
        <pc:spChg chg="mo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3" creationId="{A8DD8149-FA21-94D3-59F4-BD0DEBAD2DF8}"/>
          </ac:spMkLst>
        </pc:spChg>
        <pc:spChg chg="mod or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4" creationId="{B3BBAE66-5AC8-C73F-4E4A-C4DEA88FA8C0}"/>
          </ac:spMkLst>
        </pc:spChg>
        <pc:spChg chg="add mod">
          <ac:chgData name="Noémie Spiller" userId="S::nspiller@stud.hs-heilbronn.de::e4bebb1e-116a-4f15-b3ae-274db878ded7" providerId="AD" clId="Web-{0215C80D-AECF-9852-2F83-1E9B924E787A}" dt="2023-07-11T12:48:00.589" v="39" actId="1076"/>
          <ac:spMkLst>
            <pc:docMk/>
            <pc:sldMk cId="883094266" sldId="357"/>
            <ac:spMk id="128" creationId="{8A0B88A0-CFD1-C3EC-E1DB-C67B9E255ABF}"/>
          </ac:spMkLst>
        </pc:spChg>
        <pc:graphicFrameChg chg="mod">
          <ac:chgData name="Noémie Spiller" userId="S::nspiller@stud.hs-heilbronn.de::e4bebb1e-116a-4f15-b3ae-274db878ded7" providerId="AD" clId="Web-{0215C80D-AECF-9852-2F83-1E9B924E787A}" dt="2023-07-11T12:43:28.970" v="6"/>
          <ac:graphicFrameMkLst>
            <pc:docMk/>
            <pc:sldMk cId="883094266" sldId="357"/>
            <ac:graphicFrameMk id="6" creationId="{60C765E1-87FE-FA26-5139-36E44A29E800}"/>
          </ac:graphicFrameMkLst>
        </pc:graphicFrameChg>
        <pc:picChg chg="add del mod ord">
          <ac:chgData name="Noémie Spiller" userId="S::nspiller@stud.hs-heilbronn.de::e4bebb1e-116a-4f15-b3ae-274db878ded7" providerId="AD" clId="Web-{0215C80D-AECF-9852-2F83-1E9B924E787A}" dt="2023-07-11T12:43:57.377" v="7"/>
          <ac:picMkLst>
            <pc:docMk/>
            <pc:sldMk cId="883094266" sldId="357"/>
            <ac:picMk id="86" creationId="{3BED509F-7F6D-AC82-EACC-62623C610068}"/>
          </ac:picMkLst>
        </pc:picChg>
        <pc:picChg chg="add mod ord">
          <ac:chgData name="Noémie Spiller" userId="S::nspiller@stud.hs-heilbronn.de::e4bebb1e-116a-4f15-b3ae-274db878ded7" providerId="AD" clId="Web-{0215C80D-AECF-9852-2F83-1E9B924E787A}" dt="2023-07-11T12:48:00.573" v="38" actId="1076"/>
          <ac:picMkLst>
            <pc:docMk/>
            <pc:sldMk cId="883094266" sldId="357"/>
            <ac:picMk id="129" creationId="{FBF136D7-9EB5-1272-A348-6E5F825170D1}"/>
          </ac:picMkLst>
        </pc:picChg>
      </pc:sldChg>
      <pc:sldChg chg="addSp modSp mod modClrScheme chgLayout">
        <pc:chgData name="Noémie Spiller" userId="S::nspiller@stud.hs-heilbronn.de::e4bebb1e-116a-4f15-b3ae-274db878ded7" providerId="AD" clId="Web-{0215C80D-AECF-9852-2F83-1E9B924E787A}" dt="2023-07-11T12:45:39.334" v="22" actId="1076"/>
        <pc:sldMkLst>
          <pc:docMk/>
          <pc:sldMk cId="2121786811" sldId="364"/>
        </pc:sldMkLst>
        <pc:spChg chg="mo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2" creationId="{0EA12D03-D49E-3069-8CA8-21B0F684D035}"/>
          </ac:spMkLst>
        </pc:spChg>
        <pc:spChg chg="mo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3" creationId="{A8DD8149-FA21-94D3-59F4-BD0DEBAD2DF8}"/>
          </ac:spMkLst>
        </pc:spChg>
        <pc:spChg chg="mod or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4" creationId="{B3BBAE66-5AC8-C73F-4E4A-C4DEA88FA8C0}"/>
          </ac:spMkLst>
        </pc:spChg>
        <pc:spChg chg="add mod">
          <ac:chgData name="Noémie Spiller" userId="S::nspiller@stud.hs-heilbronn.de::e4bebb1e-116a-4f15-b3ae-274db878ded7" providerId="AD" clId="Web-{0215C80D-AECF-9852-2F83-1E9B924E787A}" dt="2023-07-11T12:45:39.334" v="22" actId="1076"/>
          <ac:spMkLst>
            <pc:docMk/>
            <pc:sldMk cId="2121786811" sldId="364"/>
            <ac:spMk id="147" creationId="{42573AAD-314A-2F6B-A2BA-08C694BCDFC7}"/>
          </ac:spMkLst>
        </pc:spChg>
        <pc:graphicFrameChg chg="mod">
          <ac:chgData name="Noémie Spiller" userId="S::nspiller@stud.hs-heilbronn.de::e4bebb1e-116a-4f15-b3ae-274db878ded7" providerId="AD" clId="Web-{0215C80D-AECF-9852-2F83-1E9B924E787A}" dt="2023-07-11T12:44:12.628" v="13"/>
          <ac:graphicFrameMkLst>
            <pc:docMk/>
            <pc:sldMk cId="2121786811" sldId="364"/>
            <ac:graphicFrameMk id="6" creationId="{60C765E1-87FE-FA26-5139-36E44A29E800}"/>
          </ac:graphicFrameMkLst>
        </pc:graphicFrameChg>
        <pc:picChg chg="add mod ord">
          <ac:chgData name="Noémie Spiller" userId="S::nspiller@stud.hs-heilbronn.de::e4bebb1e-116a-4f15-b3ae-274db878ded7" providerId="AD" clId="Web-{0215C80D-AECF-9852-2F83-1E9B924E787A}" dt="2023-07-11T12:44:12.628" v="13"/>
          <ac:picMkLst>
            <pc:docMk/>
            <pc:sldMk cId="2121786811" sldId="364"/>
            <ac:picMk id="126" creationId="{F88EAFBB-B61B-AE07-FC71-642DECB011BF}"/>
          </ac:picMkLst>
        </pc:picChg>
      </pc:sldChg>
    </pc:docChg>
  </pc:docChgLst>
  <pc:docChgLst>
    <pc:chgData name="Noémie Spiller" userId="e4bebb1e-116a-4f15-b3ae-274db878ded7" providerId="ADAL" clId="{3DF20985-A173-4A1A-93F8-0B29B8FE2E3D}"/>
    <pc:docChg chg="undo redo custSel addSld delSld modSld sldOrd modMainMaster">
      <pc:chgData name="Noémie Spiller" userId="e4bebb1e-116a-4f15-b3ae-274db878ded7" providerId="ADAL" clId="{3DF20985-A173-4A1A-93F8-0B29B8FE2E3D}" dt="2023-04-27T08:19:51.030" v="5941" actId="20577"/>
      <pc:docMkLst>
        <pc:docMk/>
      </pc:docMkLst>
      <pc:sldChg chg="del">
        <pc:chgData name="Noémie Spiller" userId="e4bebb1e-116a-4f15-b3ae-274db878ded7" providerId="ADAL" clId="{3DF20985-A173-4A1A-93F8-0B29B8FE2E3D}" dt="2023-04-12T16:24:44.342" v="97" actId="2696"/>
        <pc:sldMkLst>
          <pc:docMk/>
          <pc:sldMk cId="1256800844" sldId="257"/>
        </pc:sldMkLst>
      </pc:sldChg>
      <pc:sldChg chg="del">
        <pc:chgData name="Noémie Spiller" userId="e4bebb1e-116a-4f15-b3ae-274db878ded7" providerId="ADAL" clId="{3DF20985-A173-4A1A-93F8-0B29B8FE2E3D}" dt="2023-04-12T18:05:38.152" v="1359" actId="47"/>
        <pc:sldMkLst>
          <pc:docMk/>
          <pc:sldMk cId="406113652" sldId="311"/>
        </pc:sldMkLst>
      </pc:sldChg>
      <pc:sldChg chg="del">
        <pc:chgData name="Noémie Spiller" userId="e4bebb1e-116a-4f15-b3ae-274db878ded7" providerId="ADAL" clId="{3DF20985-A173-4A1A-93F8-0B29B8FE2E3D}" dt="2023-04-12T18:04:24.636" v="1305" actId="47"/>
        <pc:sldMkLst>
          <pc:docMk/>
          <pc:sldMk cId="907611946" sldId="312"/>
        </pc:sldMkLst>
      </pc:sldChg>
      <pc:sldChg chg="addSp delSp modSp new mod">
        <pc:chgData name="Noémie Spiller" userId="e4bebb1e-116a-4f15-b3ae-274db878ded7" providerId="ADAL" clId="{3DF20985-A173-4A1A-93F8-0B29B8FE2E3D}" dt="2023-04-12T16:24:27.900" v="96" actId="26606"/>
        <pc:sldMkLst>
          <pc:docMk/>
          <pc:sldMk cId="1147882705" sldId="313"/>
        </pc:sldMkLst>
        <pc:spChg chg="add 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2" creationId="{01F819C9-5EDD-EB84-6979-AFFB33B17AEC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4" creationId="{07FAB063-C2CE-422C-8EA1-C9A11188E517}"/>
          </ac:spMkLst>
        </pc:spChg>
        <pc:spChg chg="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5" creationId="{0CFAC4E2-7CDE-5011-30A3-775909A27C4E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6" creationId="{E951BD73-D5F6-0B09-A8BA-E62541E6B39D}"/>
          </ac:spMkLst>
        </pc:spChg>
        <pc:spChg chg="ad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11" creationId="{A2557A4F-D56E-E3AA-E921-BE92767066E1}"/>
          </ac:spMkLst>
        </pc:spChg>
        <pc:picChg chg="add del mod">
          <ac:chgData name="Noémie Spiller" userId="e4bebb1e-116a-4f15-b3ae-274db878ded7" providerId="ADAL" clId="{3DF20985-A173-4A1A-93F8-0B29B8FE2E3D}" dt="2023-04-12T16:24:03.538" v="93"/>
          <ac:picMkLst>
            <pc:docMk/>
            <pc:sldMk cId="1147882705" sldId="313"/>
            <ac:picMk id="8" creationId="{5946F5A8-A30B-4E9D-CF3B-F98B739FC32E}"/>
          </ac:picMkLst>
        </pc:picChg>
        <pc:picChg chg="add">
          <ac:chgData name="Noémie Spiller" userId="e4bebb1e-116a-4f15-b3ae-274db878ded7" providerId="ADAL" clId="{3DF20985-A173-4A1A-93F8-0B29B8FE2E3D}" dt="2023-04-12T16:24:27.900" v="96" actId="26606"/>
          <ac:picMkLst>
            <pc:docMk/>
            <pc:sldMk cId="1147882705" sldId="313"/>
            <ac:picMk id="9" creationId="{B5A32658-6C3F-14BC-A00F-1B711F34F940}"/>
          </ac:picMkLst>
        </pc:picChg>
        <pc:picChg chg="add del mod">
          <ac:chgData name="Noémie Spiller" userId="e4bebb1e-116a-4f15-b3ae-274db878ded7" providerId="ADAL" clId="{3DF20985-A173-4A1A-93F8-0B29B8FE2E3D}" dt="2023-04-12T16:24:02.720" v="91"/>
          <ac:picMkLst>
            <pc:docMk/>
            <pc:sldMk cId="1147882705" sldId="313"/>
            <ac:picMk id="10" creationId="{DD985534-0D8E-3FFB-2EC2-CC749DFD78DF}"/>
          </ac:picMkLst>
        </pc:picChg>
        <pc:picChg chg="add del mod">
          <ac:chgData name="Noémie Spiller" userId="e4bebb1e-116a-4f15-b3ae-274db878ded7" providerId="ADAL" clId="{3DF20985-A173-4A1A-93F8-0B29B8FE2E3D}" dt="2023-04-12T16:24:14.256" v="95"/>
          <ac:picMkLst>
            <pc:docMk/>
            <pc:sldMk cId="1147882705" sldId="313"/>
            <ac:picMk id="12" creationId="{D5788BA9-52A1-DD6B-A196-69A384DF5F36}"/>
          </ac:picMkLst>
        </pc:picChg>
      </pc:sldChg>
      <pc:sldChg chg="modSp new mod">
        <pc:chgData name="Noémie Spiller" userId="e4bebb1e-116a-4f15-b3ae-274db878ded7" providerId="ADAL" clId="{3DF20985-A173-4A1A-93F8-0B29B8FE2E3D}" dt="2023-04-12T16:25:45.104" v="143" actId="20577"/>
        <pc:sldMkLst>
          <pc:docMk/>
          <pc:sldMk cId="1158767243" sldId="314"/>
        </pc:sldMkLst>
        <pc:spChg chg="mod">
          <ac:chgData name="Noémie Spiller" userId="e4bebb1e-116a-4f15-b3ae-274db878ded7" providerId="ADAL" clId="{3DF20985-A173-4A1A-93F8-0B29B8FE2E3D}" dt="2023-04-12T16:25:24.919" v="110" actId="20577"/>
          <ac:spMkLst>
            <pc:docMk/>
            <pc:sldMk cId="1158767243" sldId="314"/>
            <ac:spMk id="4" creationId="{4B399DF5-66E5-CFBC-535F-83DF76F4D20F}"/>
          </ac:spMkLst>
        </pc:spChg>
        <pc:spChg chg="mod">
          <ac:chgData name="Noémie Spiller" userId="e4bebb1e-116a-4f15-b3ae-274db878ded7" providerId="ADAL" clId="{3DF20985-A173-4A1A-93F8-0B29B8FE2E3D}" dt="2023-04-12T16:25:45.104" v="143" actId="20577"/>
          <ac:spMkLst>
            <pc:docMk/>
            <pc:sldMk cId="1158767243" sldId="314"/>
            <ac:spMk id="5" creationId="{39AAF388-09D8-4AF3-5688-30B23FB9B773}"/>
          </ac:spMkLst>
        </pc:spChg>
      </pc:sldChg>
      <pc:sldChg chg="addSp delSp modSp new del mod modMedia modClrScheme delAnim chgLayout">
        <pc:chgData name="Noémie Spiller" userId="e4bebb1e-116a-4f15-b3ae-274db878ded7" providerId="ADAL" clId="{3DF20985-A173-4A1A-93F8-0B29B8FE2E3D}" dt="2023-04-12T16:33:14.664" v="343" actId="47"/>
        <pc:sldMkLst>
          <pc:docMk/>
          <pc:sldMk cId="183176649" sldId="315"/>
        </pc:sldMkLst>
        <pc:spChg chg="mod or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2" creationId="{F4A07EA9-B0A5-9426-3E71-2F33F9365C34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3" creationId="{EA209DFA-1BE6-AB55-EC98-3CFB53679372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4" creationId="{5397CE49-1C1B-60FA-6E48-86BD4734FC7E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5" creationId="{B63F8B4C-8220-C18F-D969-394922B9357A}"/>
          </ac:spMkLst>
        </pc:spChg>
        <pc:picChg chg="add del mod">
          <ac:chgData name="Noémie Spiller" userId="e4bebb1e-116a-4f15-b3ae-274db878ded7" providerId="ADAL" clId="{3DF20985-A173-4A1A-93F8-0B29B8FE2E3D}" dt="2023-04-12T16:29:49.229" v="259" actId="478"/>
          <ac:picMkLst>
            <pc:docMk/>
            <pc:sldMk cId="183176649" sldId="315"/>
            <ac:picMk id="7" creationId="{6A713F32-D915-FCA1-83D9-10BDF96BCD4A}"/>
          </ac:picMkLst>
        </pc:picChg>
      </pc:sldChg>
      <pc:sldChg chg="addSp delSp modSp new del mod">
        <pc:chgData name="Noémie Spiller" userId="e4bebb1e-116a-4f15-b3ae-274db878ded7" providerId="ADAL" clId="{3DF20985-A173-4A1A-93F8-0B29B8FE2E3D}" dt="2023-04-12T16:33:07.798" v="342" actId="47"/>
        <pc:sldMkLst>
          <pc:docMk/>
          <pc:sldMk cId="3898957765" sldId="316"/>
        </pc:sldMkLst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2" creationId="{B8803887-7FF7-F152-2CAD-053C3AE2AEAB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3" creationId="{7F19C275-A91D-CD0A-45F3-62A981F7781A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4" creationId="{4DA4FA2D-290A-26D9-BCEC-AB09AB478104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5" creationId="{A8CF8278-FC43-3AB7-9770-87AFC68F802B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6" creationId="{F1D7289E-2DAE-F754-8593-2B2361E96EA9}"/>
          </ac:spMkLst>
        </pc:spChg>
        <pc:spChg chg="add mod">
          <ac:chgData name="Noémie Spiller" userId="e4bebb1e-116a-4f15-b3ae-274db878ded7" providerId="ADAL" clId="{3DF20985-A173-4A1A-93F8-0B29B8FE2E3D}" dt="2023-04-12T16:30:25.095" v="284" actId="20577"/>
          <ac:spMkLst>
            <pc:docMk/>
            <pc:sldMk cId="3898957765" sldId="316"/>
            <ac:spMk id="12" creationId="{7FB9F33D-D3CB-E7F9-3557-5D030F7A3B37}"/>
          </ac:spMkLst>
        </pc:spChg>
        <pc:spChg chg="ad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14" creationId="{240BA178-4D7A-C451-A5C3-BA0B41164593}"/>
          </ac:spMkLst>
        </pc:spChg>
        <pc:picChg chg="add">
          <ac:chgData name="Noémie Spiller" userId="e4bebb1e-116a-4f15-b3ae-274db878ded7" providerId="ADAL" clId="{3DF20985-A173-4A1A-93F8-0B29B8FE2E3D}" dt="2023-04-12T16:30:04.934" v="260" actId="26606"/>
          <ac:picMkLst>
            <pc:docMk/>
            <pc:sldMk cId="3898957765" sldId="316"/>
            <ac:picMk id="8" creationId="{47206093-5766-DD0B-44BC-EA3F30E129C0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6:34:42.593" v="351" actId="5793"/>
        <pc:sldMkLst>
          <pc:docMk/>
          <pc:sldMk cId="1247741922" sldId="317"/>
        </pc:sldMkLst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2" creationId="{1051DEB1-C5BD-390B-C836-43007E463354}"/>
          </ac:spMkLst>
        </pc:spChg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3" creationId="{C7C4ECF3-A9A4-5E06-B677-63D13CB94AAE}"/>
          </ac:spMkLst>
        </pc:spChg>
        <pc:spChg chg="mod ord">
          <ac:chgData name="Noémie Spiller" userId="e4bebb1e-116a-4f15-b3ae-274db878ded7" providerId="ADAL" clId="{3DF20985-A173-4A1A-93F8-0B29B8FE2E3D}" dt="2023-04-12T16:33:32.352" v="347" actId="5793"/>
          <ac:spMkLst>
            <pc:docMk/>
            <pc:sldMk cId="1247741922" sldId="317"/>
            <ac:spMk id="4" creationId="{D6F02E3B-3FF4-F76E-AFB0-3BE17CA5A591}"/>
          </ac:spMkLst>
        </pc:spChg>
        <pc:spChg chg="del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5" creationId="{5C123CA3-097C-7731-3F7C-E6185FB0E70F}"/>
          </ac:spMkLst>
        </pc:spChg>
        <pc:picChg chg="add">
          <ac:chgData name="Noémie Spiller" userId="e4bebb1e-116a-4f15-b3ae-274db878ded7" providerId="ADAL" clId="{3DF20985-A173-4A1A-93F8-0B29B8FE2E3D}" dt="2023-04-12T16:32:17.008" v="341" actId="26606"/>
          <ac:picMkLst>
            <pc:docMk/>
            <pc:sldMk cId="1247741922" sldId="317"/>
            <ac:picMk id="7" creationId="{EE418CF9-826C-85E5-FE49-065AA4DA6718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7:10:39.637" v="580" actId="26606"/>
        <pc:sldMkLst>
          <pc:docMk/>
          <pc:sldMk cId="1679769906" sldId="318"/>
        </pc:sldMkLst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2" creationId="{CA2D53DE-98E7-7363-39E2-1BB4D946863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3" creationId="{4613BE1C-9CC8-E9EF-9A72-086A7F1A02C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4" creationId="{C56A84B7-7311-6878-D448-E5B71B0A07B6}"/>
          </ac:spMkLst>
        </pc:spChg>
        <pc:spChg chg="add del mod ord">
          <ac:chgData name="Noémie Spiller" userId="e4bebb1e-116a-4f15-b3ae-274db878ded7" providerId="ADAL" clId="{3DF20985-A173-4A1A-93F8-0B29B8FE2E3D}" dt="2023-04-12T17:06:09.342" v="483"/>
          <ac:spMkLst>
            <pc:docMk/>
            <pc:sldMk cId="1679769906" sldId="318"/>
            <ac:spMk id="5" creationId="{23B57550-39D1-BD7C-B756-5C3B78384E39}"/>
          </ac:spMkLst>
        </pc:spChg>
        <pc:spChg chg="add del">
          <ac:chgData name="Noémie Spiller" userId="e4bebb1e-116a-4f15-b3ae-274db878ded7" providerId="ADAL" clId="{3DF20985-A173-4A1A-93F8-0B29B8FE2E3D}" dt="2023-04-12T17:03:38.447" v="468" actId="22"/>
          <ac:spMkLst>
            <pc:docMk/>
            <pc:sldMk cId="1679769906" sldId="318"/>
            <ac:spMk id="8" creationId="{A64BFAF1-94FD-D08F-0863-9858FBC3E9D6}"/>
          </ac:spMkLst>
        </pc:spChg>
        <pc:spChg chg="add del 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1033" creationId="{6B772C21-F80E-CC62-C9F4-5AB2E5739C7F}"/>
          </ac:spMkLst>
        </pc:spChg>
        <pc:graphicFrameChg chg="add del">
          <ac:chgData name="Noémie Spiller" userId="e4bebb1e-116a-4f15-b3ae-274db878ded7" providerId="ADAL" clId="{3DF20985-A173-4A1A-93F8-0B29B8FE2E3D}" dt="2023-04-12T17:04:06.862" v="475" actId="26606"/>
          <ac:graphicFrameMkLst>
            <pc:docMk/>
            <pc:sldMk cId="1679769906" sldId="318"/>
            <ac:graphicFrameMk id="7" creationId="{26F15310-C925-FFA5-0F03-30EEA1A2AD64}"/>
          </ac:graphicFrameMkLst>
        </pc:graphicFrameChg>
        <pc:graphicFrameChg chg="add">
          <ac:chgData name="Noémie Spiller" userId="e4bebb1e-116a-4f15-b3ae-274db878ded7" providerId="ADAL" clId="{3DF20985-A173-4A1A-93F8-0B29B8FE2E3D}" dt="2023-04-12T17:10:39.637" v="580" actId="26606"/>
          <ac:graphicFrameMkLst>
            <pc:docMk/>
            <pc:sldMk cId="1679769906" sldId="318"/>
            <ac:graphicFrameMk id="1035" creationId="{EA7DD395-BD6C-D2D5-D191-96577B4D747D}"/>
          </ac:graphicFrameMkLst>
        </pc:graphicFrameChg>
        <pc:picChg chg="add del mod">
          <ac:chgData name="Noémie Spiller" userId="e4bebb1e-116a-4f15-b3ae-274db878ded7" providerId="ADAL" clId="{3DF20985-A173-4A1A-93F8-0B29B8FE2E3D}" dt="2023-04-12T17:04:06.068" v="474"/>
          <ac:picMkLst>
            <pc:docMk/>
            <pc:sldMk cId="1679769906" sldId="318"/>
            <ac:picMk id="1026" creationId="{C03F9A00-AE3C-2318-87FB-D82F737FAD8E}"/>
          </ac:picMkLst>
        </pc:picChg>
        <pc:picChg chg="add del mod">
          <ac:chgData name="Noémie Spiller" userId="e4bebb1e-116a-4f15-b3ae-274db878ded7" providerId="ADAL" clId="{3DF20985-A173-4A1A-93F8-0B29B8FE2E3D}" dt="2023-04-12T17:06:14.936" v="485" actId="478"/>
          <ac:picMkLst>
            <pc:docMk/>
            <pc:sldMk cId="1679769906" sldId="318"/>
            <ac:picMk id="1028" creationId="{8C74B5D6-CB5B-3A37-5128-92732B83776E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19T11:44:42.370" v="3711" actId="20577"/>
        <pc:sldMkLst>
          <pc:docMk/>
          <pc:sldMk cId="3738248001" sldId="319"/>
        </pc:sldMkLst>
        <pc:spChg chg="mod">
          <ac:chgData name="Noémie Spiller" userId="e4bebb1e-116a-4f15-b3ae-274db878ded7" providerId="ADAL" clId="{3DF20985-A173-4A1A-93F8-0B29B8FE2E3D}" dt="2023-04-12T17:12:28.166" v="613" actId="20577"/>
          <ac:spMkLst>
            <pc:docMk/>
            <pc:sldMk cId="3738248001" sldId="319"/>
            <ac:spMk id="4" creationId="{7A7702B3-8A90-AF07-7D21-A4CA6804DC08}"/>
          </ac:spMkLst>
        </pc:spChg>
        <pc:spChg chg="mod">
          <ac:chgData name="Noémie Spiller" userId="e4bebb1e-116a-4f15-b3ae-274db878ded7" providerId="ADAL" clId="{3DF20985-A173-4A1A-93F8-0B29B8FE2E3D}" dt="2023-04-18T12:16:18.749" v="1668" actId="20577"/>
          <ac:spMkLst>
            <pc:docMk/>
            <pc:sldMk cId="3738248001" sldId="319"/>
            <ac:spMk id="5" creationId="{EE5C0299-10FD-8767-10C9-F81209058D60}"/>
          </ac:spMkLst>
        </pc:spChg>
        <pc:spChg chg="add del mod">
          <ac:chgData name="Noémie Spiller" userId="e4bebb1e-116a-4f15-b3ae-274db878ded7" providerId="ADAL" clId="{3DF20985-A173-4A1A-93F8-0B29B8FE2E3D}" dt="2023-04-18T12:15:58.395" v="1664" actId="931"/>
          <ac:spMkLst>
            <pc:docMk/>
            <pc:sldMk cId="3738248001" sldId="319"/>
            <ac:spMk id="6" creationId="{E2F1A081-1F44-A8E1-3DB9-D10CF5B47A05}"/>
          </ac:spMkLst>
        </pc:spChg>
        <pc:spChg chg="del">
          <ac:chgData name="Noémie Spiller" userId="e4bebb1e-116a-4f15-b3ae-274db878ded7" providerId="ADAL" clId="{3DF20985-A173-4A1A-93F8-0B29B8FE2E3D}" dt="2023-04-18T12:16:05.100" v="1665" actId="931"/>
          <ac:spMkLst>
            <pc:docMk/>
            <pc:sldMk cId="3738248001" sldId="319"/>
            <ac:spMk id="7" creationId="{844019B8-AF85-F2F3-34FB-23A0334805E9}"/>
          </ac:spMkLst>
        </pc:spChg>
        <pc:spChg chg="add del">
          <ac:chgData name="Noémie Spiller" userId="e4bebb1e-116a-4f15-b3ae-274db878ded7" providerId="ADAL" clId="{3DF20985-A173-4A1A-93F8-0B29B8FE2E3D}" dt="2023-04-18T12:15:49.113" v="1661" actId="931"/>
          <ac:spMkLst>
            <pc:docMk/>
            <pc:sldMk cId="3738248001" sldId="319"/>
            <ac:spMk id="8" creationId="{52F2C750-AB6B-A983-860A-1AA10C122DEB}"/>
          </ac:spMkLst>
        </pc:spChg>
        <pc:spChg chg="add mod">
          <ac:chgData name="Noémie Spiller" userId="e4bebb1e-116a-4f15-b3ae-274db878ded7" providerId="ADAL" clId="{3DF20985-A173-4A1A-93F8-0B29B8FE2E3D}" dt="2023-04-18T12:26:43.202" v="1751" actId="207"/>
          <ac:spMkLst>
            <pc:docMk/>
            <pc:sldMk cId="3738248001" sldId="319"/>
            <ac:spMk id="19" creationId="{4BA544E7-EE2F-8D32-39EC-558FC9C6936D}"/>
          </ac:spMkLst>
        </pc:spChg>
        <pc:spChg chg="add mod">
          <ac:chgData name="Noémie Spiller" userId="e4bebb1e-116a-4f15-b3ae-274db878ded7" providerId="ADAL" clId="{3DF20985-A173-4A1A-93F8-0B29B8FE2E3D}" dt="2023-04-18T12:28:52.596" v="1764" actId="1076"/>
          <ac:spMkLst>
            <pc:docMk/>
            <pc:sldMk cId="3738248001" sldId="319"/>
            <ac:spMk id="20" creationId="{A04929C7-A84E-F1B8-F68F-14B4EFFC0B07}"/>
          </ac:spMkLst>
        </pc:spChg>
        <pc:spChg chg="add mod">
          <ac:chgData name="Noémie Spiller" userId="e4bebb1e-116a-4f15-b3ae-274db878ded7" providerId="ADAL" clId="{3DF20985-A173-4A1A-93F8-0B29B8FE2E3D}" dt="2023-04-18T12:28:34.485" v="1763"/>
          <ac:spMkLst>
            <pc:docMk/>
            <pc:sldMk cId="3738248001" sldId="319"/>
            <ac:spMk id="21" creationId="{8AAB9493-EA1A-6B60-2B5D-C8EE669C0B5A}"/>
          </ac:spMkLst>
        </pc:spChg>
        <pc:picChg chg="add del mod">
          <ac:chgData name="Noémie Spiller" userId="e4bebb1e-116a-4f15-b3ae-274db878ded7" providerId="ADAL" clId="{3DF20985-A173-4A1A-93F8-0B29B8FE2E3D}" dt="2023-04-18T12:14:59.095" v="1655"/>
          <ac:picMkLst>
            <pc:docMk/>
            <pc:sldMk cId="3738248001" sldId="319"/>
            <ac:picMk id="10" creationId="{5434E0A2-6FD6-EC75-AD20-C28A8AC3C642}"/>
          </ac:picMkLst>
        </pc:picChg>
        <pc:picChg chg="add del mod">
          <ac:chgData name="Noémie Spiller" userId="e4bebb1e-116a-4f15-b3ae-274db878ded7" providerId="ADAL" clId="{3DF20985-A173-4A1A-93F8-0B29B8FE2E3D}" dt="2023-04-18T12:15:34.670" v="1660" actId="931"/>
          <ac:picMkLst>
            <pc:docMk/>
            <pc:sldMk cId="3738248001" sldId="319"/>
            <ac:picMk id="12" creationId="{5B0D1824-B40C-4190-BFAA-13BE1F25E149}"/>
          </ac:picMkLst>
        </pc:picChg>
        <pc:picChg chg="add mod">
          <ac:chgData name="Noémie Spiller" userId="e4bebb1e-116a-4f15-b3ae-274db878ded7" providerId="ADAL" clId="{3DF20985-A173-4A1A-93F8-0B29B8FE2E3D}" dt="2023-04-18T12:15:54.207" v="1662" actId="27614"/>
          <ac:picMkLst>
            <pc:docMk/>
            <pc:sldMk cId="3738248001" sldId="319"/>
            <ac:picMk id="14" creationId="{6C15EA2A-CF46-1536-1D40-5358FA399F5B}"/>
          </ac:picMkLst>
        </pc:picChg>
        <pc:picChg chg="add mod">
          <ac:chgData name="Noémie Spiller" userId="e4bebb1e-116a-4f15-b3ae-274db878ded7" providerId="ADAL" clId="{3DF20985-A173-4A1A-93F8-0B29B8FE2E3D}" dt="2023-04-18T12:16:05.103" v="1666" actId="27614"/>
          <ac:picMkLst>
            <pc:docMk/>
            <pc:sldMk cId="3738248001" sldId="319"/>
            <ac:picMk id="16" creationId="{860E0265-797C-39D3-B902-249AA470D75D}"/>
          </ac:picMkLst>
        </pc:picChg>
        <pc:picChg chg="add mod">
          <ac:chgData name="Noémie Spiller" userId="e4bebb1e-116a-4f15-b3ae-274db878ded7" providerId="ADAL" clId="{3DF20985-A173-4A1A-93F8-0B29B8FE2E3D}" dt="2023-04-18T12:16:05.104" v="1667" actId="962"/>
          <ac:picMkLst>
            <pc:docMk/>
            <pc:sldMk cId="3738248001" sldId="319"/>
            <ac:picMk id="18" creationId="{66E66E13-2D49-A1AF-CD65-9756A012F86C}"/>
          </ac:picMkLst>
        </pc:picChg>
      </pc:sldChg>
      <pc:sldChg chg="addSp delSp modSp new mod ord delAnim modAnim modNotesTx">
        <pc:chgData name="Noémie Spiller" userId="e4bebb1e-116a-4f15-b3ae-274db878ded7" providerId="ADAL" clId="{3DF20985-A173-4A1A-93F8-0B29B8FE2E3D}" dt="2023-04-18T13:22:15.813" v="2204"/>
        <pc:sldMkLst>
          <pc:docMk/>
          <pc:sldMk cId="4089228486" sldId="320"/>
        </pc:sldMkLst>
        <pc:spChg chg="mod">
          <ac:chgData name="Noémie Spiller" userId="e4bebb1e-116a-4f15-b3ae-274db878ded7" providerId="ADAL" clId="{3DF20985-A173-4A1A-93F8-0B29B8FE2E3D}" dt="2023-04-18T12:55:18.549" v="1954" actId="1076"/>
          <ac:spMkLst>
            <pc:docMk/>
            <pc:sldMk cId="4089228486" sldId="320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2T17:13:03.939" v="628" actId="20577"/>
          <ac:spMkLst>
            <pc:docMk/>
            <pc:sldMk cId="4089228486" sldId="320"/>
            <ac:spMk id="4" creationId="{5F7D1C74-B814-759D-D0D6-727E733705CB}"/>
          </ac:spMkLst>
        </pc:spChg>
        <pc:spChg chg="del">
          <ac:chgData name="Noémie Spiller" userId="e4bebb1e-116a-4f15-b3ae-274db878ded7" providerId="ADAL" clId="{3DF20985-A173-4A1A-93F8-0B29B8FE2E3D}" dt="2023-04-12T17:19:56.169" v="629" actId="1032"/>
          <ac:spMkLst>
            <pc:docMk/>
            <pc:sldMk cId="4089228486" sldId="320"/>
            <ac:spMk id="5" creationId="{B8008C70-36E3-9994-BAFE-6B2953831348}"/>
          </ac:spMkLst>
        </pc:spChg>
        <pc:spChg chg="add mod ord">
          <ac:chgData name="Noémie Spiller" userId="e4bebb1e-116a-4f15-b3ae-274db878ded7" providerId="ADAL" clId="{3DF20985-A173-4A1A-93F8-0B29B8FE2E3D}" dt="2023-04-18T12:51:29.571" v="1939" actId="1076"/>
          <ac:spMkLst>
            <pc:docMk/>
            <pc:sldMk cId="4089228486" sldId="320"/>
            <ac:spMk id="13" creationId="{EC5E1715-0F9D-7DE6-023B-59F6AC130D25}"/>
          </ac:spMkLst>
        </pc:spChg>
        <pc:spChg chg="add del mod">
          <ac:chgData name="Noémie Spiller" userId="e4bebb1e-116a-4f15-b3ae-274db878ded7" providerId="ADAL" clId="{3DF20985-A173-4A1A-93F8-0B29B8FE2E3D}" dt="2023-04-18T12:58:54.062" v="1967" actId="478"/>
          <ac:spMkLst>
            <pc:docMk/>
            <pc:sldMk cId="4089228486" sldId="320"/>
            <ac:spMk id="16" creationId="{044734BD-60BB-76B5-DB94-F48C8C2BF93E}"/>
          </ac:spMkLst>
        </pc:spChg>
        <pc:spChg chg="add mod">
          <ac:chgData name="Noémie Spiller" userId="e4bebb1e-116a-4f15-b3ae-274db878ded7" providerId="ADAL" clId="{3DF20985-A173-4A1A-93F8-0B29B8FE2E3D}" dt="2023-04-18T13:00:27.395" v="1986" actId="14100"/>
          <ac:spMkLst>
            <pc:docMk/>
            <pc:sldMk cId="4089228486" sldId="320"/>
            <ac:spMk id="20" creationId="{FA564704-CE80-0BA0-4E74-0E920374921C}"/>
          </ac:spMkLst>
        </pc:spChg>
        <pc:spChg chg="add del mod">
          <ac:chgData name="Noémie Spiller" userId="e4bebb1e-116a-4f15-b3ae-274db878ded7" providerId="ADAL" clId="{3DF20985-A173-4A1A-93F8-0B29B8FE2E3D}" dt="2023-04-18T13:00:09.495" v="1979"/>
          <ac:spMkLst>
            <pc:docMk/>
            <pc:sldMk cId="4089228486" sldId="320"/>
            <ac:spMk id="21" creationId="{21F7A9CB-0232-7B88-53CD-5D9680E31C42}"/>
          </ac:spMkLst>
        </pc:spChg>
        <pc:spChg chg="add mod">
          <ac:chgData name="Noémie Spiller" userId="e4bebb1e-116a-4f15-b3ae-274db878ded7" providerId="ADAL" clId="{3DF20985-A173-4A1A-93F8-0B29B8FE2E3D}" dt="2023-04-18T13:02:15.795" v="2002"/>
          <ac:spMkLst>
            <pc:docMk/>
            <pc:sldMk cId="4089228486" sldId="320"/>
            <ac:spMk id="22" creationId="{9D13B7B9-B1C7-0F04-84F4-05A4BEBFB815}"/>
          </ac:spMkLst>
        </pc:spChg>
        <pc:spChg chg="add mod">
          <ac:chgData name="Noémie Spiller" userId="e4bebb1e-116a-4f15-b3ae-274db878ded7" providerId="ADAL" clId="{3DF20985-A173-4A1A-93F8-0B29B8FE2E3D}" dt="2023-04-18T13:02:25.249" v="2007"/>
          <ac:spMkLst>
            <pc:docMk/>
            <pc:sldMk cId="4089228486" sldId="320"/>
            <ac:spMk id="23" creationId="{4A8EA920-4E84-261B-B103-BF98EA593177}"/>
          </ac:spMkLst>
        </pc:spChg>
        <pc:spChg chg="add mod">
          <ac:chgData name="Noémie Spiller" userId="e4bebb1e-116a-4f15-b3ae-274db878ded7" providerId="ADAL" clId="{3DF20985-A173-4A1A-93F8-0B29B8FE2E3D}" dt="2023-04-18T13:02:01.667" v="1999"/>
          <ac:spMkLst>
            <pc:docMk/>
            <pc:sldMk cId="4089228486" sldId="320"/>
            <ac:spMk id="24" creationId="{534596BD-E8CB-546C-5ACF-F0399F423437}"/>
          </ac:spMkLst>
        </pc:spChg>
        <pc:graphicFrameChg chg="add mod modGraphic">
          <ac:chgData name="Noémie Spiller" userId="e4bebb1e-116a-4f15-b3ae-274db878ded7" providerId="ADAL" clId="{3DF20985-A173-4A1A-93F8-0B29B8FE2E3D}" dt="2023-04-18T12:54:38.548" v="1953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18T12:34:13.507" v="1796"/>
          <ac:graphicFrameMkLst>
            <pc:docMk/>
            <pc:sldMk cId="4089228486" sldId="320"/>
            <ac:graphicFrameMk id="75" creationId="{E699211F-4815-1871-35EA-752C5BDA838A}"/>
          </ac:graphicFrameMkLst>
        </pc:graphicFrameChg>
        <pc:picChg chg="add del mod">
          <ac:chgData name="Noémie Spiller" userId="e4bebb1e-116a-4f15-b3ae-274db878ded7" providerId="ADAL" clId="{3DF20985-A173-4A1A-93F8-0B29B8FE2E3D}" dt="2023-04-18T12:31:11.898" v="1767"/>
          <ac:picMkLst>
            <pc:docMk/>
            <pc:sldMk cId="4089228486" sldId="320"/>
            <ac:picMk id="6" creationId="{0D563426-F98D-0B43-551A-C82FF13E79F8}"/>
          </ac:picMkLst>
        </pc:picChg>
        <pc:picChg chg="add mod ord">
          <ac:chgData name="Noémie Spiller" userId="e4bebb1e-116a-4f15-b3ae-274db878ded7" providerId="ADAL" clId="{3DF20985-A173-4A1A-93F8-0B29B8FE2E3D}" dt="2023-04-18T12:33:43.114" v="1789" actId="1076"/>
          <ac:picMkLst>
            <pc:docMk/>
            <pc:sldMk cId="4089228486" sldId="320"/>
            <ac:picMk id="9" creationId="{2F7E03B4-0274-1EC9-7428-3C4DE11D69C4}"/>
          </ac:picMkLst>
        </pc:picChg>
        <pc:picChg chg="add mod ord">
          <ac:chgData name="Noémie Spiller" userId="e4bebb1e-116a-4f15-b3ae-274db878ded7" providerId="ADAL" clId="{3DF20985-A173-4A1A-93F8-0B29B8FE2E3D}" dt="2023-04-18T12:35:11.222" v="1806" actId="1076"/>
          <ac:picMkLst>
            <pc:docMk/>
            <pc:sldMk cId="4089228486" sldId="320"/>
            <ac:picMk id="11" creationId="{8DA043D3-A58E-EA9D-D32C-3C05C65D2BCB}"/>
          </ac:picMkLst>
        </pc:picChg>
        <pc:picChg chg="add mod ord">
          <ac:chgData name="Noémie Spiller" userId="e4bebb1e-116a-4f15-b3ae-274db878ded7" providerId="ADAL" clId="{3DF20985-A173-4A1A-93F8-0B29B8FE2E3D}" dt="2023-04-18T12:49:40.218" v="1938" actId="167"/>
          <ac:picMkLst>
            <pc:docMk/>
            <pc:sldMk cId="4089228486" sldId="320"/>
            <ac:picMk id="12" creationId="{62F23469-0F15-000A-B223-8B5DBF85CB66}"/>
          </ac:picMkLst>
        </pc:picChg>
        <pc:picChg chg="add mod ord">
          <ac:chgData name="Noémie Spiller" userId="e4bebb1e-116a-4f15-b3ae-274db878ded7" providerId="ADAL" clId="{3DF20985-A173-4A1A-93F8-0B29B8FE2E3D}" dt="2023-04-18T12:52:07.668" v="1948" actId="1076"/>
          <ac:picMkLst>
            <pc:docMk/>
            <pc:sldMk cId="4089228486" sldId="320"/>
            <ac:picMk id="15" creationId="{BAF0E8EF-3F50-8454-3076-734EE0D1A338}"/>
          </ac:picMkLst>
        </pc:picChg>
        <pc:picChg chg="add del mod">
          <ac:chgData name="Noémie Spiller" userId="e4bebb1e-116a-4f15-b3ae-274db878ded7" providerId="ADAL" clId="{3DF20985-A173-4A1A-93F8-0B29B8FE2E3D}" dt="2023-04-18T12:56:51.533" v="1965" actId="21"/>
          <ac:picMkLst>
            <pc:docMk/>
            <pc:sldMk cId="4089228486" sldId="320"/>
            <ac:picMk id="17" creationId="{58A23629-B46F-73FD-6395-F9713FC3FA5E}"/>
          </ac:picMkLst>
        </pc:picChg>
        <pc:picChg chg="add mod ord">
          <ac:chgData name="Noémie Spiller" userId="e4bebb1e-116a-4f15-b3ae-274db878ded7" providerId="ADAL" clId="{3DF20985-A173-4A1A-93F8-0B29B8FE2E3D}" dt="2023-04-18T12:59:46.630" v="1976" actId="1076"/>
          <ac:picMkLst>
            <pc:docMk/>
            <pc:sldMk cId="4089228486" sldId="320"/>
            <ac:picMk id="19" creationId="{EC1E7A96-D521-FD1C-4269-B0F13CDB1524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19T11:06:24.190" v="3279"/>
        <pc:sldMkLst>
          <pc:docMk/>
          <pc:sldMk cId="912758139" sldId="321"/>
        </pc:sldMkLst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3DF20985-A173-4A1A-93F8-0B29B8FE2E3D}" dt="2023-04-12T17:58:51.637" v="1091" actId="20577"/>
          <ac:spMkLst>
            <pc:docMk/>
            <pc:sldMk cId="912758139" sldId="321"/>
            <ac:spMk id="4" creationId="{79114A4D-AFC4-AE7A-04F0-57A33A93A49D}"/>
          </ac:spMkLst>
        </pc:spChg>
        <pc:spChg chg="del">
          <ac:chgData name="Noémie Spiller" userId="e4bebb1e-116a-4f15-b3ae-274db878ded7" providerId="ADAL" clId="{3DF20985-A173-4A1A-93F8-0B29B8FE2E3D}" dt="2023-04-12T17:55:57.806" v="982" actId="1032"/>
          <ac:spMkLst>
            <pc:docMk/>
            <pc:sldMk cId="912758139" sldId="321"/>
            <ac:spMk id="5" creationId="{A0886D33-BAB7-3FEA-8CE0-4F5C7B41E180}"/>
          </ac:spMkLst>
        </pc:spChg>
        <pc:spChg chg="add mod">
          <ac:chgData name="Noémie Spiller" userId="e4bebb1e-116a-4f15-b3ae-274db878ded7" providerId="ADAL" clId="{3DF20985-A173-4A1A-93F8-0B29B8FE2E3D}" dt="2023-04-19T10:28:20.171" v="2901" actId="1076"/>
          <ac:spMkLst>
            <pc:docMk/>
            <pc:sldMk cId="912758139" sldId="321"/>
            <ac:spMk id="5" creationId="{E8653F41-EAC7-33A3-289F-06760D8524DE}"/>
          </ac:spMkLst>
        </pc:spChg>
        <pc:spChg chg="add mod">
          <ac:chgData name="Noémie Spiller" userId="e4bebb1e-116a-4f15-b3ae-274db878ded7" providerId="ADAL" clId="{3DF20985-A173-4A1A-93F8-0B29B8FE2E3D}" dt="2023-04-19T10:27:49.835" v="2899" actId="1582"/>
          <ac:spMkLst>
            <pc:docMk/>
            <pc:sldMk cId="912758139" sldId="321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11" creationId="{A3480F4D-3DB8-9906-AA1A-FA0785AB1AC3}"/>
          </ac:spMkLst>
        </pc:spChg>
        <pc:spChg chg="add mod">
          <ac:chgData name="Noémie Spiller" userId="e4bebb1e-116a-4f15-b3ae-274db878ded7" providerId="ADAL" clId="{3DF20985-A173-4A1A-93F8-0B29B8FE2E3D}" dt="2023-04-19T10:47:28.540" v="2931" actId="1076"/>
          <ac:spMkLst>
            <pc:docMk/>
            <pc:sldMk cId="912758139" sldId="321"/>
            <ac:spMk id="15" creationId="{4DD84630-59F0-4E08-CD07-31452E05BE12}"/>
          </ac:spMkLst>
        </pc:spChg>
        <pc:spChg chg="add mod">
          <ac:chgData name="Noémie Spiller" userId="e4bebb1e-116a-4f15-b3ae-274db878ded7" providerId="ADAL" clId="{3DF20985-A173-4A1A-93F8-0B29B8FE2E3D}" dt="2023-04-19T10:46:42.623" v="2920" actId="14100"/>
          <ac:spMkLst>
            <pc:docMk/>
            <pc:sldMk cId="912758139" sldId="321"/>
            <ac:spMk id="16" creationId="{A7513582-2032-66C7-6F83-32C7C5F91ADF}"/>
          </ac:spMkLst>
        </pc:spChg>
        <pc:graphicFrameChg chg="add mod modGraphic">
          <ac:chgData name="Noémie Spiller" userId="e4bebb1e-116a-4f15-b3ae-274db878ded7" providerId="ADAL" clId="{3DF20985-A173-4A1A-93F8-0B29B8FE2E3D}" dt="2023-04-18T14:17:22.239" v="2750" actId="14100"/>
          <ac:graphicFrameMkLst>
            <pc:docMk/>
            <pc:sldMk cId="912758139" sldId="321"/>
            <ac:graphicFrameMk id="6" creationId="{92990882-C9C6-F33C-21AA-B457C4400502}"/>
          </ac:graphicFrameMkLst>
        </pc:graphicFrameChg>
        <pc:picChg chg="add del mod">
          <ac:chgData name="Noémie Spiller" userId="e4bebb1e-116a-4f15-b3ae-274db878ded7" providerId="ADAL" clId="{3DF20985-A173-4A1A-93F8-0B29B8FE2E3D}" dt="2023-04-19T10:44:26.407" v="2907" actId="478"/>
          <ac:picMkLst>
            <pc:docMk/>
            <pc:sldMk cId="912758139" sldId="321"/>
            <ac:picMk id="9" creationId="{1DA3AC8B-4B45-4366-55A1-1602B0502333}"/>
          </ac:picMkLst>
        </pc:picChg>
        <pc:picChg chg="add mod">
          <ac:chgData name="Noémie Spiller" userId="e4bebb1e-116a-4f15-b3ae-274db878ded7" providerId="ADAL" clId="{3DF20985-A173-4A1A-93F8-0B29B8FE2E3D}" dt="2023-04-19T10:47:04.168" v="2927" actId="688"/>
          <ac:picMkLst>
            <pc:docMk/>
            <pc:sldMk cId="912758139" sldId="321"/>
            <ac:picMk id="12" creationId="{835BFF2F-96C2-F7B1-C20A-8F926E3BB6BB}"/>
          </ac:picMkLst>
        </pc:picChg>
        <pc:picChg chg="add mod">
          <ac:chgData name="Noémie Spiller" userId="e4bebb1e-116a-4f15-b3ae-274db878ded7" providerId="ADAL" clId="{3DF20985-A173-4A1A-93F8-0B29B8FE2E3D}" dt="2023-04-19T10:46:15.906" v="2915" actId="1076"/>
          <ac:picMkLst>
            <pc:docMk/>
            <pc:sldMk cId="912758139" sldId="321"/>
            <ac:picMk id="14" creationId="{212722A4-5400-DE8F-0A95-3A65E5D08E98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26T07:34:56.742" v="5784" actId="20577"/>
        <pc:sldMkLst>
          <pc:docMk/>
          <pc:sldMk cId="3570777704" sldId="322"/>
        </pc:sldMkLst>
        <pc:spChg chg="mod">
          <ac:chgData name="Noémie Spiller" userId="e4bebb1e-116a-4f15-b3ae-274db878ded7" providerId="ADAL" clId="{3DF20985-A173-4A1A-93F8-0B29B8FE2E3D}" dt="2023-04-26T07:28:26.851" v="5484" actId="20577"/>
          <ac:spMkLst>
            <pc:docMk/>
            <pc:sldMk cId="3570777704" sldId="322"/>
            <ac:spMk id="4" creationId="{B905D132-4FC1-2EA8-B70C-E67930A20090}"/>
          </ac:spMkLst>
        </pc:spChg>
        <pc:spChg chg="mod">
          <ac:chgData name="Noémie Spiller" userId="e4bebb1e-116a-4f15-b3ae-274db878ded7" providerId="ADAL" clId="{3DF20985-A173-4A1A-93F8-0B29B8FE2E3D}" dt="2023-04-26T07:34:05.129" v="5734" actId="14100"/>
          <ac:spMkLst>
            <pc:docMk/>
            <pc:sldMk cId="3570777704" sldId="322"/>
            <ac:spMk id="5" creationId="{9BCA0F78-A7E0-7A11-7807-3718CD22388E}"/>
          </ac:spMkLst>
        </pc:spChg>
        <pc:spChg chg="del">
          <ac:chgData name="Noémie Spiller" userId="e4bebb1e-116a-4f15-b3ae-274db878ded7" providerId="ADAL" clId="{3DF20985-A173-4A1A-93F8-0B29B8FE2E3D}" dt="2023-04-26T07:27:13.496" v="5364"/>
          <ac:spMkLst>
            <pc:docMk/>
            <pc:sldMk cId="3570777704" sldId="322"/>
            <ac:spMk id="6" creationId="{13D54AE4-86A7-1CEC-127D-27BAD4C282B3}"/>
          </ac:spMkLst>
        </pc:spChg>
        <pc:spChg chg="add mod">
          <ac:chgData name="Noémie Spiller" userId="e4bebb1e-116a-4f15-b3ae-274db878ded7" providerId="ADAL" clId="{3DF20985-A173-4A1A-93F8-0B29B8FE2E3D}" dt="2023-04-26T07:34:20.570" v="5735" actId="14100"/>
          <ac:spMkLst>
            <pc:docMk/>
            <pc:sldMk cId="3570777704" sldId="322"/>
            <ac:spMk id="11" creationId="{43F2298A-4AA3-0803-D815-3C575B30D796}"/>
          </ac:spMkLst>
        </pc:spChg>
        <pc:picChg chg="add mod">
          <ac:chgData name="Noémie Spiller" userId="e4bebb1e-116a-4f15-b3ae-274db878ded7" providerId="ADAL" clId="{3DF20985-A173-4A1A-93F8-0B29B8FE2E3D}" dt="2023-04-26T07:34:29.354" v="5737" actId="1076"/>
          <ac:picMkLst>
            <pc:docMk/>
            <pc:sldMk cId="3570777704" sldId="322"/>
            <ac:picMk id="8" creationId="{EB0C53E1-6788-59C8-5473-15FE456CCF6D}"/>
          </ac:picMkLst>
        </pc:picChg>
        <pc:picChg chg="add mod">
          <ac:chgData name="Noémie Spiller" userId="e4bebb1e-116a-4f15-b3ae-274db878ded7" providerId="ADAL" clId="{3DF20985-A173-4A1A-93F8-0B29B8FE2E3D}" dt="2023-04-26T07:33:05.346" v="5667" actId="1076"/>
          <ac:picMkLst>
            <pc:docMk/>
            <pc:sldMk cId="3570777704" sldId="322"/>
            <ac:picMk id="10" creationId="{DA0C6E8B-413A-BB53-A27B-38A9C21E79E9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20T11:01:36.968" v="4373"/>
        <pc:sldMkLst>
          <pc:docMk/>
          <pc:sldMk cId="1963810207" sldId="323"/>
        </pc:sldMkLst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2" creationId="{C0B1E45F-77A4-27E5-CD72-B4793AB6460A}"/>
          </ac:spMkLst>
        </pc:spChg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3" creationId="{8BAAAF9B-5618-D08F-5DB4-A062A2E8124F}"/>
          </ac:spMkLst>
        </pc:spChg>
        <pc:spChg chg="mo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4" creationId="{519041D5-94F8-BD86-D30E-38612CD2EA03}"/>
          </ac:spMkLst>
        </pc:spChg>
        <pc:spChg chg="del mod">
          <ac:chgData name="Noémie Spiller" userId="e4bebb1e-116a-4f15-b3ae-274db878ded7" providerId="ADAL" clId="{3DF20985-A173-4A1A-93F8-0B29B8FE2E3D}" dt="2023-04-19T16:23:35.382" v="4339" actId="478"/>
          <ac:spMkLst>
            <pc:docMk/>
            <pc:sldMk cId="1963810207" sldId="323"/>
            <ac:spMk id="5" creationId="{BB60F0A7-D126-0B51-5302-DE304BCBCA76}"/>
          </ac:spMkLst>
        </pc:spChg>
        <pc:spChg chg="add del mod">
          <ac:chgData name="Noémie Spiller" userId="e4bebb1e-116a-4f15-b3ae-274db878ded7" providerId="ADAL" clId="{3DF20985-A173-4A1A-93F8-0B29B8FE2E3D}" dt="2023-04-19T16:23:39.218" v="4340" actId="478"/>
          <ac:spMkLst>
            <pc:docMk/>
            <pc:sldMk cId="1963810207" sldId="323"/>
            <ac:spMk id="7" creationId="{32146AE2-C204-952D-1974-5C1D9B44B0C9}"/>
          </ac:spMkLst>
        </pc:spChg>
        <pc:picChg chg="add mod">
          <ac:chgData name="Noémie Spiller" userId="e4bebb1e-116a-4f15-b3ae-274db878ded7" providerId="ADAL" clId="{3DF20985-A173-4A1A-93F8-0B29B8FE2E3D}" dt="2023-04-19T16:27:59.904" v="4363" actId="26606"/>
          <ac:picMkLst>
            <pc:docMk/>
            <pc:sldMk cId="1963810207" sldId="323"/>
            <ac:picMk id="9" creationId="{B9FE6E66-5196-9251-CAA9-A26481119E94}"/>
          </ac:picMkLst>
        </pc:picChg>
        <pc:picChg chg="add mod">
          <ac:chgData name="Noémie Spiller" userId="e4bebb1e-116a-4f15-b3ae-274db878ded7" providerId="ADAL" clId="{3DF20985-A173-4A1A-93F8-0B29B8FE2E3D}" dt="2023-04-19T16:28:38.251" v="4366"/>
          <ac:picMkLst>
            <pc:docMk/>
            <pc:sldMk cId="1963810207" sldId="323"/>
            <ac:picMk id="11" creationId="{EBD5077B-D6B2-F04C-6C82-986752CF4C77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9T11:42:21.700" v="3629" actId="20577"/>
        <pc:sldMkLst>
          <pc:docMk/>
          <pc:sldMk cId="621628165" sldId="324"/>
        </pc:sldMkLst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3DF20985-A173-4A1A-93F8-0B29B8FE2E3D}" dt="2023-04-19T11:40:56.080" v="3473" actId="20577"/>
          <ac:spMkLst>
            <pc:docMk/>
            <pc:sldMk cId="621628165" sldId="324"/>
            <ac:spMk id="4" creationId="{5075A099-650B-62AA-696F-7AE5EF5C605F}"/>
          </ac:spMkLst>
        </pc:spChg>
        <pc:spChg chg="del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5" creationId="{40F83C3F-E492-6D28-7C20-1023935F5D48}"/>
          </ac:spMkLst>
        </pc:spChg>
        <pc:spChg chg="add del mod">
          <ac:chgData name="Noémie Spiller" userId="e4bebb1e-116a-4f15-b3ae-274db878ded7" providerId="ADAL" clId="{3DF20985-A173-4A1A-93F8-0B29B8FE2E3D}" dt="2023-04-19T11:40:14.283" v="3463" actId="478"/>
          <ac:spMkLst>
            <pc:docMk/>
            <pc:sldMk cId="621628165" sldId="324"/>
            <ac:spMk id="12" creationId="{8F1BC9DE-5B4D-160E-7E2A-66A264945C42}"/>
          </ac:spMkLst>
        </pc:spChg>
        <pc:spChg chg="add mod">
          <ac:chgData name="Noémie Spiller" userId="e4bebb1e-116a-4f15-b3ae-274db878ded7" providerId="ADAL" clId="{3DF20985-A173-4A1A-93F8-0B29B8FE2E3D}" dt="2023-04-19T11:40:22.455" v="3464" actId="1076"/>
          <ac:spMkLst>
            <pc:docMk/>
            <pc:sldMk cId="621628165" sldId="324"/>
            <ac:spMk id="13" creationId="{67D3A2EF-C60B-0C26-9ABF-B21D791FE8DB}"/>
          </ac:spMkLst>
        </pc:spChg>
        <pc:spChg chg="add mod">
          <ac:chgData name="Noémie Spiller" userId="e4bebb1e-116a-4f15-b3ae-274db878ded7" providerId="ADAL" clId="{3DF20985-A173-4A1A-93F8-0B29B8FE2E3D}" dt="2023-04-19T11:40:45.564" v="3471"/>
          <ac:spMkLst>
            <pc:docMk/>
            <pc:sldMk cId="621628165" sldId="324"/>
            <ac:spMk id="14" creationId="{7D1C3A09-11DA-0F87-B716-A96C8605E7E9}"/>
          </ac:spMkLst>
        </pc:spChg>
        <pc:spChg chg="add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16" creationId="{48182D6E-5BE7-7F5D-3FBB-C4B0898D7785}"/>
          </ac:spMkLst>
        </pc:spChg>
        <pc:picChg chg="add del mod">
          <ac:chgData name="Noémie Spiller" userId="e4bebb1e-116a-4f15-b3ae-274db878ded7" providerId="ADAL" clId="{3DF20985-A173-4A1A-93F8-0B29B8FE2E3D}" dt="2023-04-19T11:38:04.091" v="3443" actId="478"/>
          <ac:picMkLst>
            <pc:docMk/>
            <pc:sldMk cId="621628165" sldId="324"/>
            <ac:picMk id="7" creationId="{D6E77E86-BEE7-EEC3-ECCB-6600DD721E79}"/>
          </ac:picMkLst>
        </pc:picChg>
        <pc:picChg chg="add mod ord">
          <ac:chgData name="Noémie Spiller" userId="e4bebb1e-116a-4f15-b3ae-274db878ded7" providerId="ADAL" clId="{3DF20985-A173-4A1A-93F8-0B29B8FE2E3D}" dt="2023-04-19T11:38:26.528" v="3448" actId="26606"/>
          <ac:picMkLst>
            <pc:docMk/>
            <pc:sldMk cId="621628165" sldId="324"/>
            <ac:picMk id="9" creationId="{7E0855DF-215B-7A50-A943-FE5123E73154}"/>
          </ac:picMkLst>
        </pc:picChg>
        <pc:picChg chg="add mod">
          <ac:chgData name="Noémie Spiller" userId="e4bebb1e-116a-4f15-b3ae-274db878ded7" providerId="ADAL" clId="{3DF20985-A173-4A1A-93F8-0B29B8FE2E3D}" dt="2023-04-19T11:39:02.148" v="3449"/>
          <ac:picMkLst>
            <pc:docMk/>
            <pc:sldMk cId="621628165" sldId="324"/>
            <ac:picMk id="11" creationId="{9B15B976-3CAF-7AC0-1880-D0B3DC1D15ED}"/>
          </ac:picMkLst>
        </pc:picChg>
      </pc:sldChg>
      <pc:sldChg chg="addSp delSp modSp new mod delAnim modAnim modNotesTx">
        <pc:chgData name="Noémie Spiller" userId="e4bebb1e-116a-4f15-b3ae-274db878ded7" providerId="ADAL" clId="{3DF20985-A173-4A1A-93F8-0B29B8FE2E3D}" dt="2023-04-19T16:14:26.681" v="4269" actId="1076"/>
        <pc:sldMkLst>
          <pc:docMk/>
          <pc:sldMk cId="1176313540" sldId="325"/>
        </pc:sldMkLst>
        <pc:spChg chg="mod">
          <ac:chgData name="Noémie Spiller" userId="e4bebb1e-116a-4f15-b3ae-274db878ded7" providerId="ADAL" clId="{3DF20985-A173-4A1A-93F8-0B29B8FE2E3D}" dt="2023-04-12T18:00:49.912" v="1199" actId="20577"/>
          <ac:spMkLst>
            <pc:docMk/>
            <pc:sldMk cId="1176313540" sldId="325"/>
            <ac:spMk id="4" creationId="{08F3F385-0EBA-FC60-F789-683CFDD11903}"/>
          </ac:spMkLst>
        </pc:spChg>
        <pc:spChg chg="del mod">
          <ac:chgData name="Noémie Spiller" userId="e4bebb1e-116a-4f15-b3ae-274db878ded7" providerId="ADAL" clId="{3DF20985-A173-4A1A-93F8-0B29B8FE2E3D}" dt="2023-04-19T16:12:23.789" v="4258" actId="478"/>
          <ac:spMkLst>
            <pc:docMk/>
            <pc:sldMk cId="1176313540" sldId="325"/>
            <ac:spMk id="5" creationId="{A4DC6A53-754E-97B7-7B88-01F8412E0461}"/>
          </ac:spMkLst>
        </pc:spChg>
        <pc:spChg chg="add del mod">
          <ac:chgData name="Noémie Spiller" userId="e4bebb1e-116a-4f15-b3ae-274db878ded7" providerId="ADAL" clId="{3DF20985-A173-4A1A-93F8-0B29B8FE2E3D}" dt="2023-04-19T16:12:28.277" v="4259" actId="478"/>
          <ac:spMkLst>
            <pc:docMk/>
            <pc:sldMk cId="1176313540" sldId="325"/>
            <ac:spMk id="8" creationId="{EAAB5AF5-C1EF-ADD1-D17B-949A348BD715}"/>
          </ac:spMkLst>
        </pc:spChg>
        <pc:picChg chg="add del mod">
          <ac:chgData name="Noémie Spiller" userId="e4bebb1e-116a-4f15-b3ae-274db878ded7" providerId="ADAL" clId="{3DF20985-A173-4A1A-93F8-0B29B8FE2E3D}" dt="2023-04-19T16:12:34.550" v="4262" actId="478"/>
          <ac:picMkLst>
            <pc:docMk/>
            <pc:sldMk cId="1176313540" sldId="325"/>
            <ac:picMk id="6" creationId="{2E9E7871-5187-7957-8E74-A3FD22E74A9E}"/>
          </ac:picMkLst>
        </pc:picChg>
        <pc:picChg chg="add mod">
          <ac:chgData name="Noémie Spiller" userId="e4bebb1e-116a-4f15-b3ae-274db878ded7" providerId="ADAL" clId="{3DF20985-A173-4A1A-93F8-0B29B8FE2E3D}" dt="2023-04-19T16:14:26.681" v="4269" actId="1076"/>
          <ac:picMkLst>
            <pc:docMk/>
            <pc:sldMk cId="1176313540" sldId="325"/>
            <ac:picMk id="9" creationId="{58073FE6-631C-8E79-EEE9-3358135259C4}"/>
          </ac:picMkLst>
        </pc:picChg>
      </pc:sldChg>
      <pc:sldChg chg="addSp delSp modSp new del mod modClrScheme chgLayout">
        <pc:chgData name="Noémie Spiller" userId="e4bebb1e-116a-4f15-b3ae-274db878ded7" providerId="ADAL" clId="{3DF20985-A173-4A1A-93F8-0B29B8FE2E3D}" dt="2023-04-12T18:01:42.871" v="1255" actId="47"/>
        <pc:sldMkLst>
          <pc:docMk/>
          <pc:sldMk cId="1297805111" sldId="326"/>
        </pc:sldMkLst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2" creationId="{2A484455-4D0F-800C-6402-BD5EE3369508}"/>
          </ac:spMkLst>
        </pc:spChg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3" creationId="{16C51392-8B3F-C1CF-3CF0-5BAF58CC2B4E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4" creationId="{A7861415-DE05-3638-92BA-D27991C88604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5" creationId="{414119CF-4D87-EB75-1B76-070DC6A96EAB}"/>
          </ac:spMkLst>
        </pc:spChg>
        <pc:spChg chg="add mod ord">
          <ac:chgData name="Noémie Spiller" userId="e4bebb1e-116a-4f15-b3ae-274db878ded7" providerId="ADAL" clId="{3DF20985-A173-4A1A-93F8-0B29B8FE2E3D}" dt="2023-04-12T18:01:28.009" v="1251" actId="20577"/>
          <ac:spMkLst>
            <pc:docMk/>
            <pc:sldMk cId="1297805111" sldId="326"/>
            <ac:spMk id="6" creationId="{DD835170-F2A2-DC7B-3805-1E5D875DF976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7" creationId="{B62E90E9-3773-1FFC-5088-65706D61FD61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8" creationId="{AC4F3CA4-8C4D-458D-FEA9-4B97AF135DE3}"/>
          </ac:spMkLst>
        </pc:spChg>
      </pc:sldChg>
      <pc:sldChg chg="addSp delSp modSp add mod ord">
        <pc:chgData name="Noémie Spiller" userId="e4bebb1e-116a-4f15-b3ae-274db878ded7" providerId="ADAL" clId="{3DF20985-A173-4A1A-93F8-0B29B8FE2E3D}" dt="2023-04-12T18:03:38.269" v="1304" actId="26606"/>
        <pc:sldMkLst>
          <pc:docMk/>
          <pc:sldMk cId="815586482" sldId="327"/>
        </pc:sldMkLst>
        <pc:spChg chg="mod">
          <ac:chgData name="Noémie Spiller" userId="e4bebb1e-116a-4f15-b3ae-274db878ded7" providerId="ADAL" clId="{3DF20985-A173-4A1A-93F8-0B29B8FE2E3D}" dt="2023-04-12T18:03:26.780" v="1303" actId="20577"/>
          <ac:spMkLst>
            <pc:docMk/>
            <pc:sldMk cId="815586482" sldId="327"/>
            <ac:spMk id="4" creationId="{D6F02E3B-3FF4-F76E-AFB0-3BE17CA5A591}"/>
          </ac:spMkLst>
        </pc:spChg>
        <pc:picChg chg="add">
          <ac:chgData name="Noémie Spiller" userId="e4bebb1e-116a-4f15-b3ae-274db878ded7" providerId="ADAL" clId="{3DF20985-A173-4A1A-93F8-0B29B8FE2E3D}" dt="2023-04-12T18:03:38.269" v="1304" actId="26606"/>
          <ac:picMkLst>
            <pc:docMk/>
            <pc:sldMk cId="815586482" sldId="327"/>
            <ac:picMk id="6" creationId="{CD6D20A9-156A-8BD4-67A9-FAFA1562A4AA}"/>
          </ac:picMkLst>
        </pc:picChg>
        <pc:picChg chg="del">
          <ac:chgData name="Noémie Spiller" userId="e4bebb1e-116a-4f15-b3ae-274db878ded7" providerId="ADAL" clId="{3DF20985-A173-4A1A-93F8-0B29B8FE2E3D}" dt="2023-04-12T18:02:16.252" v="1291" actId="478"/>
          <ac:picMkLst>
            <pc:docMk/>
            <pc:sldMk cId="815586482" sldId="327"/>
            <ac:picMk id="7" creationId="{EE418CF9-826C-85E5-FE49-065AA4DA6718}"/>
          </ac:picMkLst>
        </pc:picChg>
      </pc:sldChg>
      <pc:sldChg chg="modSp new mod">
        <pc:chgData name="Noémie Spiller" userId="e4bebb1e-116a-4f15-b3ae-274db878ded7" providerId="ADAL" clId="{3DF20985-A173-4A1A-93F8-0B29B8FE2E3D}" dt="2023-04-12T18:04:48.189" v="1335" actId="20577"/>
        <pc:sldMkLst>
          <pc:docMk/>
          <pc:sldMk cId="2155087023" sldId="328"/>
        </pc:sldMkLst>
        <pc:spChg chg="mod">
          <ac:chgData name="Noémie Spiller" userId="e4bebb1e-116a-4f15-b3ae-274db878ded7" providerId="ADAL" clId="{3DF20985-A173-4A1A-93F8-0B29B8FE2E3D}" dt="2023-04-12T18:04:46.156" v="1331" actId="20577"/>
          <ac:spMkLst>
            <pc:docMk/>
            <pc:sldMk cId="2155087023" sldId="328"/>
            <ac:spMk id="4" creationId="{E7C41F11-FDFD-50EB-32DB-DA076629B31D}"/>
          </ac:spMkLst>
        </pc:spChg>
        <pc:spChg chg="mod">
          <ac:chgData name="Noémie Spiller" userId="e4bebb1e-116a-4f15-b3ae-274db878ded7" providerId="ADAL" clId="{3DF20985-A173-4A1A-93F8-0B29B8FE2E3D}" dt="2023-04-12T18:04:48.189" v="1335" actId="20577"/>
          <ac:spMkLst>
            <pc:docMk/>
            <pc:sldMk cId="2155087023" sldId="328"/>
            <ac:spMk id="5" creationId="{9EAB25E4-6645-61C7-740E-3C61EE3BD5A4}"/>
          </ac:spMkLst>
        </pc:spChg>
      </pc:sldChg>
      <pc:sldChg chg="modSp new mod">
        <pc:chgData name="Noémie Spiller" userId="e4bebb1e-116a-4f15-b3ae-274db878ded7" providerId="ADAL" clId="{3DF20985-A173-4A1A-93F8-0B29B8FE2E3D}" dt="2023-04-12T18:05:13.737" v="1358" actId="20577"/>
        <pc:sldMkLst>
          <pc:docMk/>
          <pc:sldMk cId="4285188218" sldId="329"/>
        </pc:sldMkLst>
        <pc:spChg chg="mod">
          <ac:chgData name="Noémie Spiller" userId="e4bebb1e-116a-4f15-b3ae-274db878ded7" providerId="ADAL" clId="{3DF20985-A173-4A1A-93F8-0B29B8FE2E3D}" dt="2023-04-12T18:05:13.737" v="1358" actId="20577"/>
          <ac:spMkLst>
            <pc:docMk/>
            <pc:sldMk cId="4285188218" sldId="329"/>
            <ac:spMk id="5" creationId="{7EE6E934-F168-F6EB-4D3B-70C35238710C}"/>
          </ac:spMkLst>
        </pc:spChg>
      </pc:sldChg>
      <pc:sldChg chg="modSp new del mod ord">
        <pc:chgData name="Noémie Spiller" userId="e4bebb1e-116a-4f15-b3ae-274db878ded7" providerId="ADAL" clId="{3DF20985-A173-4A1A-93F8-0B29B8FE2E3D}" dt="2023-04-19T15:51:22.100" v="4206" actId="47"/>
        <pc:sldMkLst>
          <pc:docMk/>
          <pc:sldMk cId="3574715911" sldId="330"/>
        </pc:sldMkLst>
        <pc:spChg chg="mod">
          <ac:chgData name="Noémie Spiller" userId="e4bebb1e-116a-4f15-b3ae-274db878ded7" providerId="ADAL" clId="{3DF20985-A173-4A1A-93F8-0B29B8FE2E3D}" dt="2023-04-13T09:23:01.227" v="1527" actId="20577"/>
          <ac:spMkLst>
            <pc:docMk/>
            <pc:sldMk cId="3574715911" sldId="330"/>
            <ac:spMk id="4" creationId="{6AD62255-8FA2-7C1B-01B4-1B96A337D51B}"/>
          </ac:spMkLst>
        </pc:spChg>
      </pc:sldChg>
      <pc:sldChg chg="addSp delSp modSp new mod ord modNotesTx">
        <pc:chgData name="Noémie Spiller" userId="e4bebb1e-116a-4f15-b3ae-274db878ded7" providerId="ADAL" clId="{3DF20985-A173-4A1A-93F8-0B29B8FE2E3D}" dt="2023-04-19T14:13:03.066" v="3801"/>
        <pc:sldMkLst>
          <pc:docMk/>
          <pc:sldMk cId="3666134602" sldId="331"/>
        </pc:sldMkLst>
        <pc:spChg chg="mod">
          <ac:chgData name="Noémie Spiller" userId="e4bebb1e-116a-4f15-b3ae-274db878ded7" providerId="ADAL" clId="{3DF20985-A173-4A1A-93F8-0B29B8FE2E3D}" dt="2023-04-18T15:59:19.624" v="2797" actId="20577"/>
          <ac:spMkLst>
            <pc:docMk/>
            <pc:sldMk cId="3666134602" sldId="331"/>
            <ac:spMk id="4" creationId="{3C8B132F-D6E4-54F1-EC01-69DB780F9124}"/>
          </ac:spMkLst>
        </pc:spChg>
        <pc:spChg chg="del mod">
          <ac:chgData name="Noémie Spiller" userId="e4bebb1e-116a-4f15-b3ae-274db878ded7" providerId="ADAL" clId="{3DF20985-A173-4A1A-93F8-0B29B8FE2E3D}" dt="2023-04-18T13:43:01.890" v="2270" actId="478"/>
          <ac:spMkLst>
            <pc:docMk/>
            <pc:sldMk cId="3666134602" sldId="331"/>
            <ac:spMk id="5" creationId="{C3649A88-A72C-2116-0F82-CD9E62723E5D}"/>
          </ac:spMkLst>
        </pc:spChg>
        <pc:spChg chg="add del mod">
          <ac:chgData name="Noémie Spiller" userId="e4bebb1e-116a-4f15-b3ae-274db878ded7" providerId="ADAL" clId="{3DF20985-A173-4A1A-93F8-0B29B8FE2E3D}" dt="2023-04-18T13:43:07.895" v="2271" actId="478"/>
          <ac:spMkLst>
            <pc:docMk/>
            <pc:sldMk cId="3666134602" sldId="331"/>
            <ac:spMk id="9" creationId="{AD0B9F7F-B076-3A5E-C9C7-30661D708B04}"/>
          </ac:spMkLst>
        </pc:spChg>
        <pc:spChg chg="add del mod">
          <ac:chgData name="Noémie Spiller" userId="e4bebb1e-116a-4f15-b3ae-274db878ded7" providerId="ADAL" clId="{3DF20985-A173-4A1A-93F8-0B29B8FE2E3D}" dt="2023-04-18T13:43:28.532" v="2285"/>
          <ac:spMkLst>
            <pc:docMk/>
            <pc:sldMk cId="3666134602" sldId="331"/>
            <ac:spMk id="10" creationId="{21F12862-D587-2B48-E172-1F0D1008D683}"/>
          </ac:spMkLst>
        </pc:spChg>
        <pc:spChg chg="add mod">
          <ac:chgData name="Noémie Spiller" userId="e4bebb1e-116a-4f15-b3ae-274db878ded7" providerId="ADAL" clId="{3DF20985-A173-4A1A-93F8-0B29B8FE2E3D}" dt="2023-04-18T13:49:20.604" v="2359" actId="115"/>
          <ac:spMkLst>
            <pc:docMk/>
            <pc:sldMk cId="3666134602" sldId="331"/>
            <ac:spMk id="11" creationId="{8ACC9A0E-DD20-0C71-1517-0CA7D8C210B2}"/>
          </ac:spMkLst>
        </pc:spChg>
        <pc:spChg chg="add mod">
          <ac:chgData name="Noémie Spiller" userId="e4bebb1e-116a-4f15-b3ae-274db878ded7" providerId="ADAL" clId="{3DF20985-A173-4A1A-93F8-0B29B8FE2E3D}" dt="2023-04-18T15:58:22.551" v="2772" actId="20577"/>
          <ac:spMkLst>
            <pc:docMk/>
            <pc:sldMk cId="3666134602" sldId="33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2" creationId="{D1BD6737-82F1-5BD4-0CA5-B24682D89AE5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3" creationId="{476224B0-FEAA-2822-5CC6-B8741C4C4322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4" creationId="{F883E18A-DC4D-7D61-6EBF-F3E960986BB9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7" creationId="{6198B37D-D4CE-A321-8576-A2EFCB958A3E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8" creationId="{C641D51C-3C4E-62BB-B394-C584587D6505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8T15:59:08.231" v="2788" actId="1076"/>
          <ac:spMkLst>
            <pc:docMk/>
            <pc:sldMk cId="3666134602" sldId="331"/>
            <ac:spMk id="30" creationId="{12DB54B5-7B94-5A2A-83B6-4E236C8AEE35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1" creationId="{B67217E2-8849-0AD8-80A3-197A5993B206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2" creationId="{385508DA-EB80-2805-BFA2-7496129CC64F}"/>
          </ac:spMkLst>
        </pc:spChg>
        <pc:spChg chg="add mod">
          <ac:chgData name="Noémie Spiller" userId="e4bebb1e-116a-4f15-b3ae-274db878ded7" providerId="ADAL" clId="{3DF20985-A173-4A1A-93F8-0B29B8FE2E3D}" dt="2023-04-18T14:05:01.531" v="2561" actId="14100"/>
          <ac:spMkLst>
            <pc:docMk/>
            <pc:sldMk cId="3666134602" sldId="331"/>
            <ac:spMk id="33" creationId="{39D923E4-87FF-E13A-E418-35E9BDF3B4FC}"/>
          </ac:spMkLst>
        </pc:spChg>
        <pc:spChg chg="add mod">
          <ac:chgData name="Noémie Spiller" userId="e4bebb1e-116a-4f15-b3ae-274db878ded7" providerId="ADAL" clId="{3DF20985-A173-4A1A-93F8-0B29B8FE2E3D}" dt="2023-04-18T14:05:06.209" v="2562" actId="1076"/>
          <ac:spMkLst>
            <pc:docMk/>
            <pc:sldMk cId="3666134602" sldId="331"/>
            <ac:spMk id="34" creationId="{24D86BA9-70DB-CF74-418E-01AAB39D7E30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5" creationId="{9185A93D-9258-9A1D-3009-D87FB37C0198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6" creationId="{51D3CAEB-56B5-5B22-7D66-2706F682FE67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7" creationId="{2A9E0707-C4C2-5A6B-2404-439E3124A4E9}"/>
          </ac:spMkLst>
        </pc:spChg>
        <pc:spChg chg="add mod">
          <ac:chgData name="Noémie Spiller" userId="e4bebb1e-116a-4f15-b3ae-274db878ded7" providerId="ADAL" clId="{3DF20985-A173-4A1A-93F8-0B29B8FE2E3D}" dt="2023-04-18T15:58:53.897" v="2787" actId="20577"/>
          <ac:spMkLst>
            <pc:docMk/>
            <pc:sldMk cId="3666134602" sldId="331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8T14:03:08.284" v="2548" actId="478"/>
          <ac:spMkLst>
            <pc:docMk/>
            <pc:sldMk cId="3666134602" sldId="331"/>
            <ac:spMk id="39" creationId="{BD8272DC-B54C-0FBB-D783-1AFD4883CB42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41" creationId="{3CD70D46-B646-E343-8305-2174C3F0FF71}"/>
          </ac:spMkLst>
        </pc:spChg>
        <pc:picChg chg="add mod">
          <ac:chgData name="Noémie Spiller" userId="e4bebb1e-116a-4f15-b3ae-274db878ded7" providerId="ADAL" clId="{3DF20985-A173-4A1A-93F8-0B29B8FE2E3D}" dt="2023-04-18T14:04:51.037" v="2559" actId="1076"/>
          <ac:picMkLst>
            <pc:docMk/>
            <pc:sldMk cId="3666134602" sldId="331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8T13:45:51.331" v="2306" actId="478"/>
          <ac:picMkLst>
            <pc:docMk/>
            <pc:sldMk cId="3666134602" sldId="331"/>
            <ac:picMk id="14" creationId="{2392CF7A-29C3-CAB2-1BA7-4A1D17B54856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6" creationId="{D2554147-0893-21A1-25CC-3579B39E8ED3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20" creationId="{E192B57B-4C9F-580C-F030-2D3C2D59D9CE}"/>
          </ac:picMkLst>
        </pc:picChg>
        <pc:picChg chg="add del mod">
          <ac:chgData name="Noémie Spiller" userId="e4bebb1e-116a-4f15-b3ae-274db878ded7" providerId="ADAL" clId="{3DF20985-A173-4A1A-93F8-0B29B8FE2E3D}" dt="2023-04-18T14:03:43.442" v="2553" actId="478"/>
          <ac:picMkLst>
            <pc:docMk/>
            <pc:sldMk cId="3666134602" sldId="331"/>
            <ac:picMk id="25" creationId="{EBA048CE-0253-59D0-CE36-2C8483EE7523}"/>
          </ac:picMkLst>
        </pc:picChg>
        <pc:picChg chg="add del mod">
          <ac:chgData name="Noémie Spiller" userId="e4bebb1e-116a-4f15-b3ae-274db878ded7" providerId="ADAL" clId="{3DF20985-A173-4A1A-93F8-0B29B8FE2E3D}" dt="2023-04-18T14:02:39.229" v="2527" actId="478"/>
          <ac:picMkLst>
            <pc:docMk/>
            <pc:sldMk cId="3666134602" sldId="331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8T14:04:27.696" v="2558" actId="1076"/>
          <ac:picMkLst>
            <pc:docMk/>
            <pc:sldMk cId="3666134602" sldId="331"/>
            <ac:picMk id="40" creationId="{915C5DF5-83E8-94FC-9B7B-3C3751B50EDD}"/>
          </ac:picMkLst>
        </pc:picChg>
      </pc:sldChg>
      <pc:sldChg chg="addSp delSp modSp new mod ord modAnim">
        <pc:chgData name="Noémie Spiller" userId="e4bebb1e-116a-4f15-b3ae-274db878ded7" providerId="ADAL" clId="{3DF20985-A173-4A1A-93F8-0B29B8FE2E3D}" dt="2023-04-25T17:03:57.845" v="5244"/>
        <pc:sldMkLst>
          <pc:docMk/>
          <pc:sldMk cId="2964222083" sldId="332"/>
        </pc:sldMkLst>
        <pc:spChg chg="mod">
          <ac:chgData name="Noémie Spiller" userId="e4bebb1e-116a-4f15-b3ae-274db878ded7" providerId="ADAL" clId="{3DF20985-A173-4A1A-93F8-0B29B8FE2E3D}" dt="2023-04-18T13:03:30.014" v="2016"/>
          <ac:spMkLst>
            <pc:docMk/>
            <pc:sldMk cId="2964222083" sldId="332"/>
            <ac:spMk id="4" creationId="{0DCD38B1-DC42-C938-F16B-45B9B55E029F}"/>
          </ac:spMkLst>
        </pc:spChg>
        <pc:spChg chg="del">
          <ac:chgData name="Noémie Spiller" userId="e4bebb1e-116a-4f15-b3ae-274db878ded7" providerId="ADAL" clId="{3DF20985-A173-4A1A-93F8-0B29B8FE2E3D}" dt="2023-04-18T13:03:03.938" v="2008"/>
          <ac:spMkLst>
            <pc:docMk/>
            <pc:sldMk cId="2964222083" sldId="332"/>
            <ac:spMk id="5" creationId="{09A979EF-9DFB-7F37-3EF2-481C8BFB770B}"/>
          </ac:spMkLst>
        </pc:spChg>
        <pc:picChg chg="add mod">
          <ac:chgData name="Noémie Spiller" userId="e4bebb1e-116a-4f15-b3ae-274db878ded7" providerId="ADAL" clId="{3DF20985-A173-4A1A-93F8-0B29B8FE2E3D}" dt="2023-04-18T13:03:03.938" v="2008"/>
          <ac:picMkLst>
            <pc:docMk/>
            <pc:sldMk cId="2964222083" sldId="332"/>
            <ac:picMk id="6" creationId="{982A6C03-7CB7-86A4-7455-4952281CCE05}"/>
          </ac:picMkLst>
        </pc:picChg>
      </pc:sldChg>
      <pc:sldChg chg="new del">
        <pc:chgData name="Noémie Spiller" userId="e4bebb1e-116a-4f15-b3ae-274db878ded7" providerId="ADAL" clId="{3DF20985-A173-4A1A-93F8-0B29B8FE2E3D}" dt="2023-04-18T13:03:57.313" v="2019" actId="47"/>
        <pc:sldMkLst>
          <pc:docMk/>
          <pc:sldMk cId="1878432682" sldId="333"/>
        </pc:sldMkLst>
      </pc:sldChg>
      <pc:sldChg chg="delSp modSp add mod modNotesTx">
        <pc:chgData name="Noémie Spiller" userId="e4bebb1e-116a-4f15-b3ae-274db878ded7" providerId="ADAL" clId="{3DF20985-A173-4A1A-93F8-0B29B8FE2E3D}" dt="2023-04-25T17:07:13.254" v="5284" actId="20577"/>
        <pc:sldMkLst>
          <pc:docMk/>
          <pc:sldMk cId="2223353952" sldId="334"/>
        </pc:sldMkLst>
        <pc:spChg chg="mod">
          <ac:chgData name="Noémie Spiller" userId="e4bebb1e-116a-4f15-b3ae-274db878ded7" providerId="ADAL" clId="{3DF20985-A173-4A1A-93F8-0B29B8FE2E3D}" dt="2023-04-18T13:11:26.174" v="2130" actId="1076"/>
          <ac:spMkLst>
            <pc:docMk/>
            <pc:sldMk cId="2223353952" sldId="334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8T13:07:39.126" v="2097" actId="1076"/>
          <ac:spMkLst>
            <pc:docMk/>
            <pc:sldMk cId="2223353952" sldId="334"/>
            <ac:spMk id="3" creationId="{70CCB633-0E5F-E5D6-13DA-772B56953AF3}"/>
          </ac:spMkLst>
        </pc:spChg>
        <pc:spChg chg="mod">
          <ac:chgData name="Noémie Spiller" userId="e4bebb1e-116a-4f15-b3ae-274db878ded7" providerId="ADAL" clId="{3DF20985-A173-4A1A-93F8-0B29B8FE2E3D}" dt="2023-04-18T13:09:58.971" v="2117" actId="1076"/>
          <ac:spMkLst>
            <pc:docMk/>
            <pc:sldMk cId="2223353952" sldId="334"/>
            <ac:spMk id="4" creationId="{5F7D1C74-B814-759D-D0D6-727E733705CB}"/>
          </ac:spMkLst>
        </pc:spChg>
        <pc:spChg chg="del mod">
          <ac:chgData name="Noémie Spiller" userId="e4bebb1e-116a-4f15-b3ae-274db878ded7" providerId="ADAL" clId="{3DF20985-A173-4A1A-93F8-0B29B8FE2E3D}" dt="2023-04-25T16:40:29.842" v="5212" actId="21"/>
          <ac:spMkLst>
            <pc:docMk/>
            <pc:sldMk cId="2223353952" sldId="334"/>
            <ac:spMk id="13" creationId="{EC5E1715-0F9D-7DE6-023B-59F6AC130D25}"/>
          </ac:spMkLst>
        </pc:spChg>
        <pc:spChg chg="mod">
          <ac:chgData name="Noémie Spiller" userId="e4bebb1e-116a-4f15-b3ae-274db878ded7" providerId="ADAL" clId="{3DF20985-A173-4A1A-93F8-0B29B8FE2E3D}" dt="2023-04-18T13:10:26.305" v="2122" actId="14100"/>
          <ac:spMkLst>
            <pc:docMk/>
            <pc:sldMk cId="2223353952" sldId="334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2" creationId="{9D13B7B9-B1C7-0F04-84F4-05A4BEBFB815}"/>
          </ac:spMkLst>
        </pc:spChg>
        <pc:spChg chg="mod">
          <ac:chgData name="Noémie Spiller" userId="e4bebb1e-116a-4f15-b3ae-274db878ded7" providerId="ADAL" clId="{3DF20985-A173-4A1A-93F8-0B29B8FE2E3D}" dt="2023-04-18T13:08:13.698" v="2098" actId="1076"/>
          <ac:spMkLst>
            <pc:docMk/>
            <pc:sldMk cId="2223353952" sldId="334"/>
            <ac:spMk id="23" creationId="{4A8EA920-4E84-261B-B103-BF98EA593177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4" creationId="{534596BD-E8CB-546C-5ACF-F0399F423437}"/>
          </ac:spMkLst>
        </pc:spChg>
        <pc:graphicFrameChg chg="mod">
          <ac:chgData name="Noémie Spiller" userId="e4bebb1e-116a-4f15-b3ae-274db878ded7" providerId="ADAL" clId="{3DF20985-A173-4A1A-93F8-0B29B8FE2E3D}" dt="2023-04-25T17:07:13.254" v="5284" actId="20577"/>
          <ac:graphicFrameMkLst>
            <pc:docMk/>
            <pc:sldMk cId="2223353952" sldId="334"/>
            <ac:graphicFrameMk id="8" creationId="{B584C7B5-CE82-8A5F-8221-4FB5B2E688EA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7:13.736" v="2095" actId="478"/>
          <ac:graphicFrameMkLst>
            <pc:docMk/>
            <pc:sldMk cId="2223353952" sldId="334"/>
            <ac:graphicFrameMk id="75" creationId="{E699211F-4815-1871-35EA-752C5BDA838A}"/>
          </ac:graphicFrameMkLst>
        </pc:graphicFrame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9" creationId="{2F7E03B4-0274-1EC9-7428-3C4DE11D69C4}"/>
          </ac:picMkLst>
        </pc:pic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11" creationId="{8DA043D3-A58E-EA9D-D32C-3C05C65D2BCB}"/>
          </ac:picMkLst>
        </pc:picChg>
        <pc:picChg chg="del mod">
          <ac:chgData name="Noémie Spiller" userId="e4bebb1e-116a-4f15-b3ae-274db878ded7" providerId="ADAL" clId="{3DF20985-A173-4A1A-93F8-0B29B8FE2E3D}" dt="2023-04-25T16:40:29.842" v="5212" actId="21"/>
          <ac:picMkLst>
            <pc:docMk/>
            <pc:sldMk cId="2223353952" sldId="334"/>
            <ac:picMk id="12" creationId="{62F23469-0F15-000A-B223-8B5DBF85CB66}"/>
          </ac:picMkLst>
        </pc:picChg>
        <pc:picChg chg="mod">
          <ac:chgData name="Noémie Spiller" userId="e4bebb1e-116a-4f15-b3ae-274db878ded7" providerId="ADAL" clId="{3DF20985-A173-4A1A-93F8-0B29B8FE2E3D}" dt="2023-04-18T13:08:13.698" v="2098" actId="1076"/>
          <ac:picMkLst>
            <pc:docMk/>
            <pc:sldMk cId="2223353952" sldId="334"/>
            <ac:picMk id="15" creationId="{BAF0E8EF-3F50-8454-3076-734EE0D1A338}"/>
          </ac:picMkLst>
        </pc:picChg>
        <pc:picChg chg="mod">
          <ac:chgData name="Noémie Spiller" userId="e4bebb1e-116a-4f15-b3ae-274db878ded7" providerId="ADAL" clId="{3DF20985-A173-4A1A-93F8-0B29B8FE2E3D}" dt="2023-04-18T13:10:18.414" v="2120" actId="1076"/>
          <ac:picMkLst>
            <pc:docMk/>
            <pc:sldMk cId="2223353952" sldId="334"/>
            <ac:picMk id="19" creationId="{EC1E7A96-D521-FD1C-4269-B0F13CDB1524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32:52.140" v="4410" actId="313"/>
        <pc:sldMkLst>
          <pc:docMk/>
          <pc:sldMk cId="506601370" sldId="335"/>
        </pc:sldMkLst>
        <pc:spChg chg="mod">
          <ac:chgData name="Noémie Spiller" userId="e4bebb1e-116a-4f15-b3ae-274db878ded7" providerId="ADAL" clId="{3DF20985-A173-4A1A-93F8-0B29B8FE2E3D}" dt="2023-04-18T13:11:33.305" v="2131" actId="1076"/>
          <ac:spMkLst>
            <pc:docMk/>
            <pc:sldMk cId="506601370" sldId="335"/>
            <ac:spMk id="2" creationId="{3C28890F-6AD4-649B-4997-3EDC65E3998E}"/>
          </ac:spMkLst>
        </pc:spChg>
        <pc:spChg chg="add del mod">
          <ac:chgData name="Noémie Spiller" userId="e4bebb1e-116a-4f15-b3ae-274db878ded7" providerId="ADAL" clId="{3DF20985-A173-4A1A-93F8-0B29B8FE2E3D}" dt="2023-04-18T13:04:16.598" v="2022" actId="478"/>
          <ac:spMkLst>
            <pc:docMk/>
            <pc:sldMk cId="506601370" sldId="335"/>
            <ac:spMk id="6" creationId="{C125BF35-F8CF-4621-247E-B8B69BE2B677}"/>
          </ac:spMkLst>
        </pc:spChg>
        <pc:spChg chg="del">
          <ac:chgData name="Noémie Spiller" userId="e4bebb1e-116a-4f15-b3ae-274db878ded7" providerId="ADAL" clId="{3DF20985-A173-4A1A-93F8-0B29B8FE2E3D}" dt="2023-04-18T13:13:17.395" v="2133" actId="478"/>
          <ac:spMkLst>
            <pc:docMk/>
            <pc:sldMk cId="506601370" sldId="335"/>
            <ac:spMk id="13" creationId="{EC5E1715-0F9D-7DE6-023B-59F6AC130D25}"/>
          </ac:spMkLst>
        </pc:spChg>
        <pc:spChg chg="del">
          <ac:chgData name="Noémie Spiller" userId="e4bebb1e-116a-4f15-b3ae-274db878ded7" providerId="ADAL" clId="{3DF20985-A173-4A1A-93F8-0B29B8FE2E3D}" dt="2023-04-18T13:13:14.092" v="2132" actId="478"/>
          <ac:spMkLst>
            <pc:docMk/>
            <pc:sldMk cId="506601370" sldId="335"/>
            <ac:spMk id="20" creationId="{FA564704-CE80-0BA0-4E74-0E920374921C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2" creationId="{9D13B7B9-B1C7-0F04-84F4-05A4BEBFB815}"/>
          </ac:spMkLst>
        </pc:spChg>
        <pc:spChg chg="del">
          <ac:chgData name="Noémie Spiller" userId="e4bebb1e-116a-4f15-b3ae-274db878ded7" providerId="ADAL" clId="{3DF20985-A173-4A1A-93F8-0B29B8FE2E3D}" dt="2023-04-18T13:04:08.296" v="2021" actId="478"/>
          <ac:spMkLst>
            <pc:docMk/>
            <pc:sldMk cId="506601370" sldId="335"/>
            <ac:spMk id="23" creationId="{4A8EA920-4E84-261B-B103-BF98EA593177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4" creationId="{534596BD-E8CB-546C-5ACF-F0399F423437}"/>
          </ac:spMkLst>
        </pc:spChg>
        <pc:graphicFrameChg chg="add del mod">
          <ac:chgData name="Noémie Spiller" userId="e4bebb1e-116a-4f15-b3ae-274db878ded7" providerId="ADAL" clId="{3DF20985-A173-4A1A-93F8-0B29B8FE2E3D}" dt="2023-04-18T13:06:26.149" v="2087" actId="478"/>
          <ac:graphicFrameMkLst>
            <pc:docMk/>
            <pc:sldMk cId="506601370" sldId="335"/>
            <ac:graphicFrameMk id="7" creationId="{A6FF5633-D773-B474-44C6-BBDEF1196E40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4:08.296" v="2021" actId="478"/>
          <ac:graphicFrameMkLst>
            <pc:docMk/>
            <pc:sldMk cId="506601370" sldId="335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25T15:32:52.140" v="4410" actId="313"/>
          <ac:graphicFrameMkLst>
            <pc:docMk/>
            <pc:sldMk cId="506601370" sldId="335"/>
            <ac:graphicFrameMk id="75" creationId="{E699211F-4815-1871-35EA-752C5BDA838A}"/>
          </ac:graphicFrameMkLst>
        </pc:graphicFrame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9" creationId="{2F7E03B4-0274-1EC9-7428-3C4DE11D69C4}"/>
          </ac:picMkLst>
        </pc:pic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11" creationId="{8DA043D3-A58E-EA9D-D32C-3C05C65D2BCB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5" creationId="{BAF0E8EF-3F50-8454-3076-734EE0D1A338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9" creationId="{EC1E7A96-D521-FD1C-4269-B0F13CDB1524}"/>
          </ac:picMkLst>
        </pc:picChg>
      </pc:sldChg>
      <pc:sldChg chg="modSp add mod ord">
        <pc:chgData name="Noémie Spiller" userId="e4bebb1e-116a-4f15-b3ae-274db878ded7" providerId="ADAL" clId="{3DF20985-A173-4A1A-93F8-0B29B8FE2E3D}" dt="2023-04-19T14:56:28.687" v="3998"/>
        <pc:sldMkLst>
          <pc:docMk/>
          <pc:sldMk cId="198757602" sldId="336"/>
        </pc:sldMkLst>
        <pc:spChg chg="mod">
          <ac:chgData name="Noémie Spiller" userId="e4bebb1e-116a-4f15-b3ae-274db878ded7" providerId="ADAL" clId="{3DF20985-A173-4A1A-93F8-0B29B8FE2E3D}" dt="2023-04-19T11:43:33.321" v="3657" actId="20577"/>
          <ac:spMkLst>
            <pc:docMk/>
            <pc:sldMk cId="198757602" sldId="336"/>
            <ac:spMk id="4" creationId="{3C8B132F-D6E4-54F1-EC01-69DB780F9124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5" creationId="{EBA048CE-0253-59D0-CE36-2C8483EE7523}"/>
          </ac:picMkLst>
        </pc:pic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6" creationId="{F4624920-7790-BE56-073A-ABFEBF86989C}"/>
          </ac:picMkLst>
        </pc:picChg>
      </pc:sldChg>
      <pc:sldChg chg="modSp add del mod ord">
        <pc:chgData name="Noémie Spiller" userId="e4bebb1e-116a-4f15-b3ae-274db878ded7" providerId="ADAL" clId="{3DF20985-A173-4A1A-93F8-0B29B8FE2E3D}" dt="2023-04-19T11:05:50.682" v="3277" actId="47"/>
        <pc:sldMkLst>
          <pc:docMk/>
          <pc:sldMk cId="1730671193" sldId="337"/>
        </pc:sldMkLst>
        <pc:graphicFrameChg chg="mod">
          <ac:chgData name="Noémie Spiller" userId="e4bebb1e-116a-4f15-b3ae-274db878ded7" providerId="ADAL" clId="{3DF20985-A173-4A1A-93F8-0B29B8FE2E3D}" dt="2023-04-19T10:57:52.596" v="3157"/>
          <ac:graphicFrameMkLst>
            <pc:docMk/>
            <pc:sldMk cId="1730671193" sldId="337"/>
            <ac:graphicFrameMk id="6" creationId="{92990882-C9C6-F33C-21AA-B457C4400502}"/>
          </ac:graphicFrameMkLst>
        </pc:graphicFrameChg>
      </pc:sldChg>
      <pc:sldChg chg="addSp modSp add mod ord modNotesTx">
        <pc:chgData name="Noémie Spiller" userId="e4bebb1e-116a-4f15-b3ae-274db878ded7" providerId="ADAL" clId="{3DF20985-A173-4A1A-93F8-0B29B8FE2E3D}" dt="2023-04-25T15:37:42.519" v="4606" actId="1076"/>
        <pc:sldMkLst>
          <pc:docMk/>
          <pc:sldMk cId="2642368517" sldId="338"/>
        </pc:sldMkLst>
        <pc:spChg chg="mod">
          <ac:chgData name="Noémie Spiller" userId="e4bebb1e-116a-4f15-b3ae-274db878ded7" providerId="ADAL" clId="{3DF20985-A173-4A1A-93F8-0B29B8FE2E3D}" dt="2023-04-19T10:59:43.418" v="3169" actId="14100"/>
          <ac:spMkLst>
            <pc:docMk/>
            <pc:sldMk cId="2642368517" sldId="338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42.519" v="4606" actId="1076"/>
          <ac:spMkLst>
            <pc:docMk/>
            <pc:sldMk cId="2642368517" sldId="338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9T11:00:43.027" v="3202" actId="1076"/>
          <ac:spMkLst>
            <pc:docMk/>
            <pc:sldMk cId="2642368517" sldId="338"/>
            <ac:spMk id="8" creationId="{5118EB51-791D-434D-CC83-E0B8B224BEC0}"/>
          </ac:spMkLst>
        </pc:spChg>
        <pc:spChg chg="add mod">
          <ac:chgData name="Noémie Spiller" userId="e4bebb1e-116a-4f15-b3ae-274db878ded7" providerId="ADAL" clId="{3DF20985-A173-4A1A-93F8-0B29B8FE2E3D}" dt="2023-04-19T11:01:10.750" v="3236" actId="14100"/>
          <ac:spMkLst>
            <pc:docMk/>
            <pc:sldMk cId="2642368517" sldId="338"/>
            <ac:spMk id="9" creationId="{0354B6B8-AA30-716A-36D5-DFACAAED04AD}"/>
          </ac:spMkLst>
        </pc:spChg>
        <pc:spChg chg="add mod">
          <ac:chgData name="Noémie Spiller" userId="e4bebb1e-116a-4f15-b3ae-274db878ded7" providerId="ADAL" clId="{3DF20985-A173-4A1A-93F8-0B29B8FE2E3D}" dt="2023-04-19T11:05:11.969" v="3276" actId="1076"/>
          <ac:spMkLst>
            <pc:docMk/>
            <pc:sldMk cId="2642368517" sldId="338"/>
            <ac:spMk id="10" creationId="{867B1901-983E-AE61-26F4-16D7899FD89D}"/>
          </ac:spMkLst>
        </pc:spChg>
        <pc:spChg chg="add mod">
          <ac:chgData name="Noémie Spiller" userId="e4bebb1e-116a-4f15-b3ae-274db878ded7" providerId="ADAL" clId="{3DF20985-A173-4A1A-93F8-0B29B8FE2E3D}" dt="2023-04-19T11:04:51.846" v="3273" actId="1076"/>
          <ac:spMkLst>
            <pc:docMk/>
            <pc:sldMk cId="2642368517" sldId="338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1:04:43.889" v="3272" actId="1076"/>
          <ac:spMkLst>
            <pc:docMk/>
            <pc:sldMk cId="2642368517" sldId="338"/>
            <ac:spMk id="15" creationId="{4DD84630-59F0-4E08-CD07-31452E05BE12}"/>
          </ac:spMkLst>
        </pc:spChg>
        <pc:spChg chg="mod">
          <ac:chgData name="Noémie Spiller" userId="e4bebb1e-116a-4f15-b3ae-274db878ded7" providerId="ADAL" clId="{3DF20985-A173-4A1A-93F8-0B29B8FE2E3D}" dt="2023-04-19T11:04:57.972" v="3275" actId="14100"/>
          <ac:spMkLst>
            <pc:docMk/>
            <pc:sldMk cId="2642368517" sldId="338"/>
            <ac:spMk id="16" creationId="{A7513582-2032-66C7-6F83-32C7C5F91ADF}"/>
          </ac:spMkLst>
        </pc:spChg>
        <pc:graphicFrameChg chg="mod">
          <ac:chgData name="Noémie Spiller" userId="e4bebb1e-116a-4f15-b3ae-274db878ded7" providerId="ADAL" clId="{3DF20985-A173-4A1A-93F8-0B29B8FE2E3D}" dt="2023-04-25T15:34:41.491" v="4506" actId="20577"/>
          <ac:graphicFrameMkLst>
            <pc:docMk/>
            <pc:sldMk cId="2642368517" sldId="338"/>
            <ac:graphicFrameMk id="6" creationId="{92990882-C9C6-F33C-21AA-B457C4400502}"/>
          </ac:graphicFrameMkLst>
        </pc:graphicFrameChg>
        <pc:picChg chg="mod">
          <ac:chgData name="Noémie Spiller" userId="e4bebb1e-116a-4f15-b3ae-274db878ded7" providerId="ADAL" clId="{3DF20985-A173-4A1A-93F8-0B29B8FE2E3D}" dt="2023-04-19T11:02:44.476" v="3262" actId="1076"/>
          <ac:picMkLst>
            <pc:docMk/>
            <pc:sldMk cId="2642368517" sldId="338"/>
            <ac:picMk id="12" creationId="{835BFF2F-96C2-F7B1-C20A-8F926E3BB6BB}"/>
          </ac:picMkLst>
        </pc:picChg>
        <pc:picChg chg="mod">
          <ac:chgData name="Noémie Spiller" userId="e4bebb1e-116a-4f15-b3ae-274db878ded7" providerId="ADAL" clId="{3DF20985-A173-4A1A-93F8-0B29B8FE2E3D}" dt="2023-04-19T11:04:20.016" v="3269" actId="1076"/>
          <ac:picMkLst>
            <pc:docMk/>
            <pc:sldMk cId="2642368517" sldId="338"/>
            <ac:picMk id="14" creationId="{212722A4-5400-DE8F-0A95-3A65E5D08E98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36:01.039" v="4599" actId="20577"/>
        <pc:sldMkLst>
          <pc:docMk/>
          <pc:sldMk cId="2357394866" sldId="339"/>
        </pc:sldMkLst>
        <pc:spChg chg="mod">
          <ac:chgData name="Noémie Spiller" userId="e4bebb1e-116a-4f15-b3ae-274db878ded7" providerId="ADAL" clId="{3DF20985-A173-4A1A-93F8-0B29B8FE2E3D}" dt="2023-04-25T15:36:01.039" v="4599" actId="20577"/>
          <ac:spMkLst>
            <pc:docMk/>
            <pc:sldMk cId="2357394866" sldId="339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6" creationId="{E737A04A-0F4A-5C47-7954-7BA58A096A41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8" creationId="{9137687F-97B5-27D6-79E3-411FF6EECEA0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9" creationId="{CFA8A2D9-FD57-744A-EE7B-273BC87B0BE2}"/>
          </ac:spMkLst>
        </pc:spChg>
        <pc:spChg chg="add mod">
          <ac:chgData name="Noémie Spiller" userId="e4bebb1e-116a-4f15-b3ae-274db878ded7" providerId="ADAL" clId="{3DF20985-A173-4A1A-93F8-0B29B8FE2E3D}" dt="2023-04-19T14:32:03.386" v="3872" actId="1076"/>
          <ac:spMkLst>
            <pc:docMk/>
            <pc:sldMk cId="2357394866" sldId="339"/>
            <ac:spMk id="10" creationId="{5486EC31-E168-3FDE-B012-F4DE79EE3C8D}"/>
          </ac:spMkLst>
        </pc:spChg>
        <pc:spChg chg="mod">
          <ac:chgData name="Noémie Spiller" userId="e4bebb1e-116a-4f15-b3ae-274db878ded7" providerId="ADAL" clId="{3DF20985-A173-4A1A-93F8-0B29B8FE2E3D}" dt="2023-04-19T14:03:47.654" v="3713" actId="1076"/>
          <ac:spMkLst>
            <pc:docMk/>
            <pc:sldMk cId="2357394866" sldId="339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3" creationId="{B3BD5A9A-B86E-D285-C473-918B028CCAED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4" creationId="{48CBBA88-97BE-3477-6170-7D6C39831F9C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5" creationId="{FB8DBB46-F4C6-26A2-9888-4EA40D8BC7E4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7" creationId="{51069933-59FD-6B4B-52C5-308E81642A09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8" creationId="{C6AD325A-DF5C-6E67-C396-2016DC733407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9" creationId="{5DDED198-D833-9B48-F634-AEAD71A2B4F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0" creationId="{97ACA0AB-B445-E527-3B37-DAB26F2B078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2" creationId="{C6262A70-E709-DB62-F4B6-FD516EE8AE5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3" creationId="{1745F37F-92C9-25FB-8491-52F768181490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4" creationId="{C08291A5-F4B0-2AEA-79A6-5EBB922EE5D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6" creationId="{D0854364-22D0-759A-2C52-DD82C4678598}"/>
          </ac:spMkLst>
        </pc:spChg>
        <pc:spChg chg="mod">
          <ac:chgData name="Noémie Spiller" userId="e4bebb1e-116a-4f15-b3ae-274db878ded7" providerId="ADAL" clId="{3DF20985-A173-4A1A-93F8-0B29B8FE2E3D}" dt="2023-04-19T14:09:52.634" v="3773" actId="1076"/>
          <ac:spMkLst>
            <pc:docMk/>
            <pc:sldMk cId="2357394866" sldId="339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4:10:02.645" v="3774" actId="1076"/>
          <ac:spMkLst>
            <pc:docMk/>
            <pc:sldMk cId="2357394866" sldId="339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9T14:10:45.732" v="3778" actId="1076"/>
          <ac:spMkLst>
            <pc:docMk/>
            <pc:sldMk cId="2357394866" sldId="339"/>
            <ac:spMk id="29" creationId="{823F4E19-C3B4-1072-CF8B-49ECEB59739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0" creationId="{12DB54B5-7B94-5A2A-83B6-4E236C8AEE35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1" creationId="{B67217E2-8849-0AD8-80A3-197A5993B206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2" creationId="{385508DA-EB80-2805-BFA2-7496129CC64F}"/>
          </ac:spMkLst>
        </pc:spChg>
        <pc:spChg chg="del mod">
          <ac:chgData name="Noémie Spiller" userId="e4bebb1e-116a-4f15-b3ae-274db878ded7" providerId="ADAL" clId="{3DF20985-A173-4A1A-93F8-0B29B8FE2E3D}" dt="2023-04-19T14:12:47.355" v="3798" actId="478"/>
          <ac:spMkLst>
            <pc:docMk/>
            <pc:sldMk cId="2357394866" sldId="339"/>
            <ac:spMk id="33" creationId="{39D923E4-87FF-E13A-E418-35E9BDF3B4F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4" creationId="{24D86BA9-70DB-CF74-418E-01AAB39D7E3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5" creationId="{9185A93D-9258-9A1D-3009-D87FB37C0198}"/>
          </ac:spMkLst>
        </pc:spChg>
        <pc:spChg chg="del mod">
          <ac:chgData name="Noémie Spiller" userId="e4bebb1e-116a-4f15-b3ae-274db878ded7" providerId="ADAL" clId="{3DF20985-A173-4A1A-93F8-0B29B8FE2E3D}" dt="2023-04-19T14:12:49.484" v="3799" actId="478"/>
          <ac:spMkLst>
            <pc:docMk/>
            <pc:sldMk cId="2357394866" sldId="339"/>
            <ac:spMk id="36" creationId="{51D3CAEB-56B5-5B22-7D66-2706F682FE67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7" creationId="{2A9E0707-C4C2-5A6B-2404-439E3124A4E9}"/>
          </ac:spMkLst>
        </pc:spChg>
        <pc:spChg chg="mod">
          <ac:chgData name="Noémie Spiller" userId="e4bebb1e-116a-4f15-b3ae-274db878ded7" providerId="ADAL" clId="{3DF20985-A173-4A1A-93F8-0B29B8FE2E3D}" dt="2023-04-19T14:09:49.895" v="3772" actId="1076"/>
          <ac:spMkLst>
            <pc:docMk/>
            <pc:sldMk cId="2357394866" sldId="339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39" creationId="{74D4ED9A-EB7A-0035-6E38-988773D986EA}"/>
          </ac:spMkLst>
        </pc:spChg>
        <pc:spChg chg="mod">
          <ac:chgData name="Noémie Spiller" userId="e4bebb1e-116a-4f15-b3ae-274db878ded7" providerId="ADAL" clId="{3DF20985-A173-4A1A-93F8-0B29B8FE2E3D}" dt="2023-04-19T14:09:28.375" v="3768" actId="1076"/>
          <ac:spMkLst>
            <pc:docMk/>
            <pc:sldMk cId="2357394866" sldId="339"/>
            <ac:spMk id="41" creationId="{3CD70D46-B646-E343-8305-2174C3F0FF71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2" creationId="{47CB45DA-FFB6-0709-AB87-88CFBCBDE7C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3" creationId="{F933776E-9B2F-08D3-D42B-3DA3E9AD23B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4" creationId="{DE362CB0-1AAE-732E-160C-02CC9EE27576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5" creationId="{7BE8839C-8A1E-20E2-799A-B8283100178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6" creationId="{821D06AF-1842-587D-1C85-32CAE2D7EE11}"/>
          </ac:spMkLst>
        </pc:spChg>
        <pc:picChg chg="add del mod">
          <ac:chgData name="Noémie Spiller" userId="e4bebb1e-116a-4f15-b3ae-274db878ded7" providerId="ADAL" clId="{3DF20985-A173-4A1A-93F8-0B29B8FE2E3D}" dt="2023-04-19T14:12:14.898" v="3792" actId="478"/>
          <ac:picMkLst>
            <pc:docMk/>
            <pc:sldMk cId="2357394866" sldId="339"/>
            <ac:picMk id="5" creationId="{C13A5024-D5B2-8ACD-5083-997512FD9C84}"/>
          </ac:picMkLst>
        </pc:picChg>
        <pc:picChg chg="mod">
          <ac:chgData name="Noémie Spiller" userId="e4bebb1e-116a-4f15-b3ae-274db878ded7" providerId="ADAL" clId="{3DF20985-A173-4A1A-93F8-0B29B8FE2E3D}" dt="2023-04-19T14:12:43.551" v="3796" actId="1076"/>
          <ac:picMkLst>
            <pc:docMk/>
            <pc:sldMk cId="2357394866" sldId="339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16" creationId="{86F2205B-9500-BFA7-FEAE-3B9EE8DCBAD3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25" creationId="{C5FB6FA3-FB5F-A11D-D199-B99873E97E60}"/>
          </ac:picMkLst>
        </pc:picChg>
        <pc:picChg chg="mod">
          <ac:chgData name="Noémie Spiller" userId="e4bebb1e-116a-4f15-b3ae-274db878ded7" providerId="ADAL" clId="{3DF20985-A173-4A1A-93F8-0B29B8FE2E3D}" dt="2023-04-19T14:09:28.375" v="3768" actId="1076"/>
          <ac:picMkLst>
            <pc:docMk/>
            <pc:sldMk cId="2357394866" sldId="339"/>
            <ac:picMk id="40" creationId="{915C5DF5-83E8-94FC-9B7B-3C3751B50EDD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1:19.772" v="4669" actId="20577"/>
        <pc:sldMkLst>
          <pc:docMk/>
          <pc:sldMk cId="4179259077" sldId="340"/>
        </pc:sldMkLst>
        <pc:spChg chg="mod">
          <ac:chgData name="Noémie Spiller" userId="e4bebb1e-116a-4f15-b3ae-274db878ded7" providerId="ADAL" clId="{3DF20985-A173-4A1A-93F8-0B29B8FE2E3D}" dt="2023-04-19T14:57:41.562" v="4004" actId="1076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3DF20985-A173-4A1A-93F8-0B29B8FE2E3D}" dt="2023-04-25T15:41:19.772" v="4669" actId="20577"/>
          <ac:spMkLst>
            <pc:docMk/>
            <pc:sldMk cId="4179259077" sldId="340"/>
            <ac:spMk id="4" creationId="{3C8B132F-D6E4-54F1-EC01-69DB780F9124}"/>
          </ac:spMkLst>
        </pc:spChg>
        <pc:spChg chg="add del">
          <ac:chgData name="Noémie Spiller" userId="e4bebb1e-116a-4f15-b3ae-274db878ded7" providerId="ADAL" clId="{3DF20985-A173-4A1A-93F8-0B29B8FE2E3D}" dt="2023-04-19T14:18:15.041" v="3851" actId="22"/>
          <ac:spMkLst>
            <pc:docMk/>
            <pc:sldMk cId="4179259077" sldId="340"/>
            <ac:spMk id="6" creationId="{8DDBE65D-DBAF-278D-19BC-7A03A1C6E903}"/>
          </ac:spMkLst>
        </pc:spChg>
        <pc:spChg chg="add del mod">
          <ac:chgData name="Noémie Spiller" userId="e4bebb1e-116a-4f15-b3ae-274db878ded7" providerId="ADAL" clId="{3DF20985-A173-4A1A-93F8-0B29B8FE2E3D}" dt="2023-04-19T14:32:17.173" v="3876" actId="478"/>
          <ac:spMkLst>
            <pc:docMk/>
            <pc:sldMk cId="4179259077" sldId="340"/>
            <ac:spMk id="8" creationId="{3A8C9FF3-DA4B-050D-0BB2-186F4E60A237}"/>
          </ac:spMkLst>
        </pc:spChg>
        <pc:spChg chg="add mod">
          <ac:chgData name="Noémie Spiller" userId="e4bebb1e-116a-4f15-b3ae-274db878ded7" providerId="ADAL" clId="{3DF20985-A173-4A1A-93F8-0B29B8FE2E3D}" dt="2023-04-19T14:58:42.349" v="4017" actId="1076"/>
          <ac:spMkLst>
            <pc:docMk/>
            <pc:sldMk cId="4179259077" sldId="340"/>
            <ac:spMk id="9" creationId="{42A86253-3231-68D1-EDC8-2577830E42D1}"/>
          </ac:spMkLst>
        </pc:spChg>
        <pc:spChg chg="add mod">
          <ac:chgData name="Noémie Spiller" userId="e4bebb1e-116a-4f15-b3ae-274db878ded7" providerId="ADAL" clId="{3DF20985-A173-4A1A-93F8-0B29B8FE2E3D}" dt="2023-04-19T14:58:46.133" v="4018" actId="1076"/>
          <ac:spMkLst>
            <pc:docMk/>
            <pc:sldMk cId="4179259077" sldId="340"/>
            <ac:spMk id="10" creationId="{3BF135E6-26AC-AFEC-345F-33FB9472FF9C}"/>
          </ac:spMkLst>
        </pc:spChg>
        <pc:spChg chg="del mod">
          <ac:chgData name="Noémie Spiller" userId="e4bebb1e-116a-4f15-b3ae-274db878ded7" providerId="ADAL" clId="{3DF20985-A173-4A1A-93F8-0B29B8FE2E3D}" dt="2023-04-19T14:57:50.770" v="4007" actId="478"/>
          <ac:spMkLst>
            <pc:docMk/>
            <pc:sldMk cId="4179259077" sldId="340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0:04.796" v="4129" actId="1076"/>
          <ac:spMkLst>
            <pc:docMk/>
            <pc:sldMk cId="4179259077" sldId="340"/>
            <ac:spMk id="13" creationId="{D1138634-9EFF-1224-F2E0-D80CE89B8031}"/>
          </ac:spMkLst>
        </pc:spChg>
        <pc:spChg chg="mod">
          <ac:chgData name="Noémie Spiller" userId="e4bebb1e-116a-4f15-b3ae-274db878ded7" providerId="ADAL" clId="{3DF20985-A173-4A1A-93F8-0B29B8FE2E3D}" dt="2023-04-19T14:59:10.300" v="4024" actId="1076"/>
          <ac:spMkLst>
            <pc:docMk/>
            <pc:sldMk cId="4179259077" sldId="340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2" creationId="{D1BD6737-82F1-5BD4-0CA5-B24682D89AE5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7" creationId="{6198B37D-D4CE-A321-8576-A2EFCB958A3E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9T14:58:13.678" v="4014" actId="1076"/>
          <ac:picMkLst>
            <pc:docMk/>
            <pc:sldMk cId="4179259077" sldId="340"/>
            <ac:picMk id="7" creationId="{E3F824A7-6591-B568-306A-0FE1F863DAD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6" creationId="{D2554147-0893-21A1-25CC-3579B39E8ED3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8" creationId="{578D4D9E-1E53-8E2B-2E84-C1E9E3D4259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7:46.201" v="4005" actId="478"/>
          <ac:picMkLst>
            <pc:docMk/>
            <pc:sldMk cId="4179259077" sldId="340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57:48.141" v="4006" actId="478"/>
          <ac:picMkLst>
            <pc:docMk/>
            <pc:sldMk cId="4179259077" sldId="340"/>
            <ac:picMk id="26" creationId="{F4624920-7790-BE56-073A-ABFEBF86989C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2:06.231" v="4717" actId="478"/>
        <pc:sldMkLst>
          <pc:docMk/>
          <pc:sldMk cId="580682258" sldId="341"/>
        </pc:sldMkLst>
        <pc:spChg chg="mod">
          <ac:chgData name="Noémie Spiller" userId="e4bebb1e-116a-4f15-b3ae-274db878ded7" providerId="ADAL" clId="{3DF20985-A173-4A1A-93F8-0B29B8FE2E3D}" dt="2023-04-25T15:41:58.472" v="4716" actId="20577"/>
          <ac:spMkLst>
            <pc:docMk/>
            <pc:sldMk cId="580682258" sldId="341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5:11:20.464" v="4144" actId="1076"/>
          <ac:spMkLst>
            <pc:docMk/>
            <pc:sldMk cId="580682258" sldId="341"/>
            <ac:spMk id="8" creationId="{0DCEE462-42CD-349C-D69E-40AD9E688D45}"/>
          </ac:spMkLst>
        </pc:spChg>
        <pc:spChg chg="add del mod">
          <ac:chgData name="Noémie Spiller" userId="e4bebb1e-116a-4f15-b3ae-274db878ded7" providerId="ADAL" clId="{3DF20985-A173-4A1A-93F8-0B29B8FE2E3D}" dt="2023-04-19T15:11:57.950" v="4149" actId="478"/>
          <ac:spMkLst>
            <pc:docMk/>
            <pc:sldMk cId="580682258" sldId="341"/>
            <ac:spMk id="9" creationId="{A6234F4C-CB8C-AD71-3AC0-EA6B5B438222}"/>
          </ac:spMkLst>
        </pc:spChg>
        <pc:spChg chg="add mod">
          <ac:chgData name="Noémie Spiller" userId="e4bebb1e-116a-4f15-b3ae-274db878ded7" providerId="ADAL" clId="{3DF20985-A173-4A1A-93F8-0B29B8FE2E3D}" dt="2023-04-19T15:13:11.709" v="4162" actId="207"/>
          <ac:spMkLst>
            <pc:docMk/>
            <pc:sldMk cId="580682258" sldId="341"/>
            <ac:spMk id="10" creationId="{6E96F9FD-E118-6C08-31F1-F6A704992BE6}"/>
          </ac:spMkLst>
        </pc:spChg>
        <pc:spChg chg="del">
          <ac:chgData name="Noémie Spiller" userId="e4bebb1e-116a-4f15-b3ae-274db878ded7" providerId="ADAL" clId="{3DF20985-A173-4A1A-93F8-0B29B8FE2E3D}" dt="2023-04-19T15:09:33.252" v="4126" actId="478"/>
          <ac:spMkLst>
            <pc:docMk/>
            <pc:sldMk cId="580682258" sldId="34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3:50.781" v="4170" actId="1076"/>
          <ac:spMkLst>
            <pc:docMk/>
            <pc:sldMk cId="580682258" sldId="341"/>
            <ac:spMk id="13" creationId="{7B0F85C2-3E1B-28BD-6FAE-BEB7B2E972BC}"/>
          </ac:spMkLst>
        </pc:spChg>
        <pc:spChg chg="add del mod">
          <ac:chgData name="Noémie Spiller" userId="e4bebb1e-116a-4f15-b3ae-274db878ded7" providerId="ADAL" clId="{3DF20985-A173-4A1A-93F8-0B29B8FE2E3D}" dt="2023-04-25T15:42:06.231" v="4717" actId="478"/>
          <ac:spMkLst>
            <pc:docMk/>
            <pc:sldMk cId="580682258" sldId="341"/>
            <ac:spMk id="15" creationId="{3E7B235F-DF65-7145-3805-923426D68E23}"/>
          </ac:spMkLst>
        </pc:spChg>
        <pc:spChg chg="add mod">
          <ac:chgData name="Noémie Spiller" userId="e4bebb1e-116a-4f15-b3ae-274db878ded7" providerId="ADAL" clId="{3DF20985-A173-4A1A-93F8-0B29B8FE2E3D}" dt="2023-04-19T15:52:15.370" v="4210" actId="1076"/>
          <ac:spMkLst>
            <pc:docMk/>
            <pc:sldMk cId="580682258" sldId="341"/>
            <ac:spMk id="17" creationId="{70EEDA8C-3C08-EB82-1127-951B30B407BC}"/>
          </ac:spMkLst>
        </pc:spChg>
        <pc:spChg chg="add mod">
          <ac:chgData name="Noémie Spiller" userId="e4bebb1e-116a-4f15-b3ae-274db878ded7" providerId="ADAL" clId="{3DF20985-A173-4A1A-93F8-0B29B8FE2E3D}" dt="2023-04-19T15:52:19.081" v="4211" actId="1076"/>
          <ac:spMkLst>
            <pc:docMk/>
            <pc:sldMk cId="580682258" sldId="341"/>
            <ac:spMk id="19" creationId="{A1E036C5-2BDA-30F4-CB10-1C815BB158B6}"/>
          </ac:spMkLst>
        </pc:spChg>
        <pc:spChg chg="del">
          <ac:chgData name="Noémie Spiller" userId="e4bebb1e-116a-4f15-b3ae-274db878ded7" providerId="ADAL" clId="{3DF20985-A173-4A1A-93F8-0B29B8FE2E3D}" dt="2023-04-19T15:13:14.938" v="4163" actId="478"/>
          <ac:spMkLst>
            <pc:docMk/>
            <pc:sldMk cId="580682258" sldId="341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5:54:20.883" v="4230" actId="20577"/>
          <ac:spMkLst>
            <pc:docMk/>
            <pc:sldMk cId="580682258" sldId="341"/>
            <ac:spMk id="22" creationId="{D1BD6737-82F1-5BD4-0CA5-B24682D89AE5}"/>
          </ac:spMkLst>
        </pc:spChg>
        <pc:spChg chg="del mod">
          <ac:chgData name="Noémie Spiller" userId="e4bebb1e-116a-4f15-b3ae-274db878ded7" providerId="ADAL" clId="{3DF20985-A173-4A1A-93F8-0B29B8FE2E3D}" dt="2023-04-19T15:14:15.339" v="4184" actId="478"/>
          <ac:spMkLst>
            <pc:docMk/>
            <pc:sldMk cId="580682258" sldId="341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5:12:47.515" v="4157" actId="1076"/>
          <ac:spMkLst>
            <pc:docMk/>
            <pc:sldMk cId="580682258" sldId="341"/>
            <ac:spMk id="24" creationId="{F883E18A-DC4D-7D61-6EBF-F3E960986BB9}"/>
          </ac:spMkLst>
        </pc:spChg>
        <pc:spChg chg="del">
          <ac:chgData name="Noémie Spiller" userId="e4bebb1e-116a-4f15-b3ae-274db878ded7" providerId="ADAL" clId="{3DF20985-A173-4A1A-93F8-0B29B8FE2E3D}" dt="2023-04-19T15:13:27.369" v="4166" actId="478"/>
          <ac:spMkLst>
            <pc:docMk/>
            <pc:sldMk cId="580682258" sldId="341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5:54:12.759" v="4220" actId="20577"/>
          <ac:spMkLst>
            <pc:docMk/>
            <pc:sldMk cId="580682258" sldId="341"/>
            <ac:spMk id="28" creationId="{C641D51C-3C4E-62BB-B394-C584587D6505}"/>
          </ac:spMkLst>
        </pc:spChg>
        <pc:spChg chg="del">
          <ac:chgData name="Noémie Spiller" userId="e4bebb1e-116a-4f15-b3ae-274db878ded7" providerId="ADAL" clId="{3DF20985-A173-4A1A-93F8-0B29B8FE2E3D}" dt="2023-04-19T15:13:30.077" v="4167" actId="478"/>
          <ac:spMkLst>
            <pc:docMk/>
            <pc:sldMk cId="580682258" sldId="341"/>
            <ac:spMk id="29" creationId="{823F4E19-C3B4-1072-CF8B-49ECEB597390}"/>
          </ac:spMkLst>
        </pc:spChg>
        <pc:picChg chg="add mod">
          <ac:chgData name="Noémie Spiller" userId="e4bebb1e-116a-4f15-b3ae-274db878ded7" providerId="ADAL" clId="{3DF20985-A173-4A1A-93F8-0B29B8FE2E3D}" dt="2023-04-19T15:12:47.515" v="4157" actId="1076"/>
          <ac:picMkLst>
            <pc:docMk/>
            <pc:sldMk cId="580682258" sldId="341"/>
            <ac:picMk id="6" creationId="{A49AB6FC-89C9-8F86-5052-C01524ECA3C2}"/>
          </ac:picMkLst>
        </pc:picChg>
        <pc:picChg chg="mod">
          <ac:chgData name="Noémie Spiller" userId="e4bebb1e-116a-4f15-b3ae-274db878ded7" providerId="ADAL" clId="{3DF20985-A173-4A1A-93F8-0B29B8FE2E3D}" dt="2023-04-19T15:11:20.464" v="4144" actId="1076"/>
          <ac:picMkLst>
            <pc:docMk/>
            <pc:sldMk cId="580682258" sldId="341"/>
            <ac:picMk id="7" creationId="{E3F824A7-6591-B568-306A-0FE1F863DAD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8" creationId="{578D4D9E-1E53-8E2B-2E84-C1E9E3D4259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20" creationId="{E192B57B-4C9F-580C-F030-2D3C2D59D9CE}"/>
          </ac:picMkLst>
        </pc:picChg>
        <pc:picChg chg="del">
          <ac:chgData name="Noémie Spiller" userId="e4bebb1e-116a-4f15-b3ae-274db878ded7" providerId="ADAL" clId="{3DF20985-A173-4A1A-93F8-0B29B8FE2E3D}" dt="2023-04-19T15:10:25.271" v="4136" actId="478"/>
          <ac:picMkLst>
            <pc:docMk/>
            <pc:sldMk cId="580682258" sldId="341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5:10:20.467" v="4135" actId="478"/>
          <ac:picMkLst>
            <pc:docMk/>
            <pc:sldMk cId="580682258" sldId="341"/>
            <ac:picMk id="26" creationId="{F4624920-7790-BE56-073A-ABFEBF86989C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41:31.416" v="4694" actId="20577"/>
        <pc:sldMkLst>
          <pc:docMk/>
          <pc:sldMk cId="1160953291" sldId="342"/>
        </pc:sldMkLst>
        <pc:spChg chg="mod">
          <ac:chgData name="Noémie Spiller" userId="e4bebb1e-116a-4f15-b3ae-274db878ded7" providerId="ADAL" clId="{3DF20985-A173-4A1A-93F8-0B29B8FE2E3D}" dt="2023-04-25T15:41:31.416" v="4694" actId="20577"/>
          <ac:spMkLst>
            <pc:docMk/>
            <pc:sldMk cId="1160953291" sldId="342"/>
            <ac:spMk id="4" creationId="{3C8B132F-D6E4-54F1-EC01-69DB780F9124}"/>
          </ac:spMkLst>
        </pc:spChg>
        <pc:spChg chg="del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9T15:00:58.914" v="4080" actId="1076"/>
          <ac:spMkLst>
            <pc:docMk/>
            <pc:sldMk cId="1160953291" sldId="342"/>
            <ac:spMk id="21" creationId="{DEE7FE5F-17DC-9C39-6199-F98DCC38B80E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2" creationId="{D1BD6737-82F1-5BD4-0CA5-B24682D89AE5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3" creationId="{476224B0-FEAA-2822-5CC6-B8741C4C4322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27" creationId="{6198B37D-D4CE-A321-8576-A2EFCB958A3E}"/>
          </ac:spMkLst>
        </pc:spChg>
        <pc:spChg chg="del">
          <ac:chgData name="Noémie Spiller" userId="e4bebb1e-116a-4f15-b3ae-274db878ded7" providerId="ADAL" clId="{3DF20985-A173-4A1A-93F8-0B29B8FE2E3D}" dt="2023-04-19T14:37:27.560" v="3919" actId="478"/>
          <ac:spMkLst>
            <pc:docMk/>
            <pc:sldMk cId="1160953291" sldId="342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42:03.871" v="3977" actId="478"/>
          <ac:spMkLst>
            <pc:docMk/>
            <pc:sldMk cId="1160953291" sldId="342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9T15:00:49.915" v="4078" actId="1076"/>
          <ac:spMkLst>
            <pc:docMk/>
            <pc:sldMk cId="1160953291" sldId="342"/>
            <ac:spMk id="40" creationId="{789D1E93-33DB-2E69-D80F-0C350AE64123}"/>
          </ac:spMkLst>
        </pc:spChg>
        <pc:spChg chg="add mod">
          <ac:chgData name="Noémie Spiller" userId="e4bebb1e-116a-4f15-b3ae-274db878ded7" providerId="ADAL" clId="{3DF20985-A173-4A1A-93F8-0B29B8FE2E3D}" dt="2023-04-19T15:00:56.282" v="4079" actId="1076"/>
          <ac:spMkLst>
            <pc:docMk/>
            <pc:sldMk cId="1160953291" sldId="342"/>
            <ac:spMk id="41" creationId="{3CEBD3E3-33DD-D901-C513-1D09BACC0735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45" creationId="{82F3FB52-BC70-13EA-50C4-135CA79C3E77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56" creationId="{C9642692-425B-22C0-9BF0-01983C7A5982}"/>
          </ac:spMkLst>
        </pc:spChg>
        <pc:spChg chg="add mod">
          <ac:chgData name="Noémie Spiller" userId="e4bebb1e-116a-4f15-b3ae-274db878ded7" providerId="ADAL" clId="{3DF20985-A173-4A1A-93F8-0B29B8FE2E3D}" dt="2023-04-19T15:10:10.257" v="4131" actId="1076"/>
          <ac:spMkLst>
            <pc:docMk/>
            <pc:sldMk cId="1160953291" sldId="342"/>
            <ac:spMk id="57" creationId="{2AA7AC53-B5BE-23B6-175C-986D82F108F1}"/>
          </ac:spMkLst>
        </pc:sp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6" creationId="{7D61FBB9-A1CB-F3E8-C4CA-9E65C78994EB}"/>
          </ac:picMkLst>
        </pc:picChg>
        <pc:picChg chg="mod">
          <ac:chgData name="Noémie Spiller" userId="e4bebb1e-116a-4f15-b3ae-274db878ded7" providerId="ADAL" clId="{3DF20985-A173-4A1A-93F8-0B29B8FE2E3D}" dt="2023-04-19T15:00:42.676" v="4076" actId="1076"/>
          <ac:picMkLst>
            <pc:docMk/>
            <pc:sldMk cId="1160953291" sldId="342"/>
            <ac:picMk id="7" creationId="{E3F824A7-6591-B568-306A-0FE1F863DAD8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9" creationId="{758AE95F-A5D2-BC32-F1EC-C5B70A1A5390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13" creationId="{53FA998B-AC66-8E86-4471-E1BB9DF0AA53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15" creationId="{2652EC44-6738-C58D-632B-FC8412DEE2B4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9T14:30:43.816" v="3868" actId="478"/>
          <ac:picMkLst>
            <pc:docMk/>
            <pc:sldMk cId="1160953291" sldId="342"/>
            <ac:picMk id="19" creationId="{2C01AD02-C6C4-B58B-E391-E8979AC7FFCE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37:35.833" v="3921" actId="478"/>
          <ac:picMkLst>
            <pc:docMk/>
            <pc:sldMk cId="1160953291" sldId="342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1" creationId="{02E51A75-3FDD-D8EB-3BE4-87E35AD10EC6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3" creationId="{0A9DCBA5-F759-38AF-AE6C-045B9E737441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35" creationId="{B2432068-7464-0D0F-93B6-4EBA97C76C0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7" creationId="{F6EBAA91-DAE5-1665-E245-9695D2AB4B0B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9" creationId="{010AB951-276F-915E-6B6B-B4B3A8208139}"/>
          </ac:picMkLst>
        </pc:picChg>
        <pc:picChg chg="add del mod">
          <ac:chgData name="Noémie Spiller" userId="e4bebb1e-116a-4f15-b3ae-274db878ded7" providerId="ADAL" clId="{3DF20985-A173-4A1A-93F8-0B29B8FE2E3D}" dt="2023-04-19T14:59:55.939" v="4067" actId="478"/>
          <ac:picMkLst>
            <pc:docMk/>
            <pc:sldMk cId="1160953291" sldId="342"/>
            <ac:picMk id="42" creationId="{627EF72C-1725-0766-DA48-352E12DF00F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4" creationId="{924AD806-6A6D-AE83-2CD3-4BE33BAB178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6" creationId="{E7282F25-332A-63F5-74BC-986038E93CF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7" creationId="{4C377369-3564-08F3-8C10-2968BE66A3D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8" creationId="{41316E12-2974-8C49-107E-EE57176EAE0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9" creationId="{51D4200A-5BDF-D09B-8EEF-2912A3E64F6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50" creationId="{02556EF6-AF86-FC5A-573A-4F5C94944AAF}"/>
          </ac:picMkLst>
        </pc:pic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2" creationId="{656714CD-80AF-6A7B-B9FC-122E91B873C6}"/>
          </ac:cxnSpMkLst>
        </pc:cxn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5" creationId="{ED49F852-3D31-3D53-A6EF-FB461B9F51CA}"/>
          </ac:cxnSpMkLst>
        </pc:cxnChg>
      </pc:sldChg>
      <pc:sldChg chg="add ord">
        <pc:chgData name="Noémie Spiller" userId="e4bebb1e-116a-4f15-b3ae-274db878ded7" providerId="ADAL" clId="{3DF20985-A173-4A1A-93F8-0B29B8FE2E3D}" dt="2023-04-19T14:55:55.704" v="3996"/>
        <pc:sldMkLst>
          <pc:docMk/>
          <pc:sldMk cId="3390717321" sldId="343"/>
        </pc:sldMkLst>
      </pc:sldChg>
      <pc:sldChg chg="add ord">
        <pc:chgData name="Noémie Spiller" userId="e4bebb1e-116a-4f15-b3ae-274db878ded7" providerId="ADAL" clId="{3DF20985-A173-4A1A-93F8-0B29B8FE2E3D}" dt="2023-04-19T14:56:42.494" v="4001"/>
        <pc:sldMkLst>
          <pc:docMk/>
          <pc:sldMk cId="2790971749" sldId="344"/>
        </pc:sldMkLst>
      </pc:sldChg>
      <pc:sldChg chg="delSp modSp add mod ord modNotesTx">
        <pc:chgData name="Noémie Spiller" userId="e4bebb1e-116a-4f15-b3ae-274db878ded7" providerId="ADAL" clId="{3DF20985-A173-4A1A-93F8-0B29B8FE2E3D}" dt="2023-04-25T15:38:21.665" v="4651" actId="20577"/>
        <pc:sldMkLst>
          <pc:docMk/>
          <pc:sldMk cId="853451644" sldId="345"/>
        </pc:sldMkLst>
        <pc:spChg chg="mod">
          <ac:chgData name="Noémie Spiller" userId="e4bebb1e-116a-4f15-b3ae-274db878ded7" providerId="ADAL" clId="{3DF20985-A173-4A1A-93F8-0B29B8FE2E3D}" dt="2023-04-25T15:38:21.665" v="4651" actId="20577"/>
          <ac:spMkLst>
            <pc:docMk/>
            <pc:sldMk cId="853451644" sldId="345"/>
            <ac:spMk id="4" creationId="{79114A4D-AFC4-AE7A-04F0-57A33A93A4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25.623" v="4602" actId="14100"/>
          <ac:spMkLst>
            <pc:docMk/>
            <pc:sldMk cId="853451644" sldId="345"/>
            <ac:spMk id="7" creationId="{46C70357-6BDD-EBF6-B0B2-7EAC97D241B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8" creationId="{5118EB51-791D-434D-CC83-E0B8B224BEC0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9" creationId="{0354B6B8-AA30-716A-36D5-DFACAAED04AD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10" creationId="{867B1901-983E-AE61-26F4-16D7899FD8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5:50:59.457" v="4203" actId="14100"/>
          <ac:spMkLst>
            <pc:docMk/>
            <pc:sldMk cId="853451644" sldId="345"/>
            <ac:spMk id="15" creationId="{4DD84630-59F0-4E08-CD07-31452E05BE1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6" creationId="{A7513582-2032-66C7-6F83-32C7C5F91ADF}"/>
          </ac:spMkLst>
        </pc:sp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2" creationId="{835BFF2F-96C2-F7B1-C20A-8F926E3BB6BB}"/>
          </ac:picMkLst>
        </pc:pic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4" creationId="{212722A4-5400-DE8F-0A95-3A65E5D08E98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5T12:58:47.049" v="4403" actId="1076"/>
        <pc:sldMkLst>
          <pc:docMk/>
          <pc:sldMk cId="3942911074" sldId="346"/>
        </pc:sldMkLst>
        <pc:spChg chg="mod">
          <ac:chgData name="Noémie Spiller" userId="e4bebb1e-116a-4f15-b3ae-274db878ded7" providerId="ADAL" clId="{3DF20985-A173-4A1A-93F8-0B29B8FE2E3D}" dt="2023-04-25T12:58:34.896" v="4400" actId="20577"/>
          <ac:spMkLst>
            <pc:docMk/>
            <pc:sldMk cId="3942911074" sldId="346"/>
            <ac:spMk id="4" creationId="{295BA30D-9761-53E3-1711-73E7EA2F9F04}"/>
          </ac:spMkLst>
        </pc:spChg>
        <pc:spChg chg="del">
          <ac:chgData name="Noémie Spiller" userId="e4bebb1e-116a-4f15-b3ae-274db878ded7" providerId="ADAL" clId="{3DF20985-A173-4A1A-93F8-0B29B8FE2E3D}" dt="2023-04-25T12:55:20.795" v="4376" actId="478"/>
          <ac:spMkLst>
            <pc:docMk/>
            <pc:sldMk cId="3942911074" sldId="346"/>
            <ac:spMk id="5" creationId="{5A6EB5BE-D8CE-3723-F900-E7E73C0827BA}"/>
          </ac:spMkLst>
        </pc:spChg>
        <pc:picChg chg="add mod">
          <ac:chgData name="Noémie Spiller" userId="e4bebb1e-116a-4f15-b3ae-274db878ded7" providerId="ADAL" clId="{3DF20985-A173-4A1A-93F8-0B29B8FE2E3D}" dt="2023-04-25T12:58:47.049" v="4403" actId="1076"/>
          <ac:picMkLst>
            <pc:docMk/>
            <pc:sldMk cId="3942911074" sldId="346"/>
            <ac:picMk id="6" creationId="{20528E43-F0D0-D4A5-3C66-DFC0206C2258}"/>
          </ac:picMkLst>
        </pc:picChg>
      </pc:sldChg>
      <pc:sldChg chg="modSp new del mod">
        <pc:chgData name="Noémie Spiller" userId="e4bebb1e-116a-4f15-b3ae-274db878ded7" providerId="ADAL" clId="{3DF20985-A173-4A1A-93F8-0B29B8FE2E3D}" dt="2023-04-26T07:20:37.334" v="5358" actId="47"/>
        <pc:sldMkLst>
          <pc:docMk/>
          <pc:sldMk cId="4060566675" sldId="347"/>
        </pc:sldMkLst>
        <pc:spChg chg="mod">
          <ac:chgData name="Noémie Spiller" userId="e4bebb1e-116a-4f15-b3ae-274db878ded7" providerId="ADAL" clId="{3DF20985-A173-4A1A-93F8-0B29B8FE2E3D}" dt="2023-04-25T15:35:06.704" v="4516" actId="20577"/>
          <ac:spMkLst>
            <pc:docMk/>
            <pc:sldMk cId="4060566675" sldId="347"/>
            <ac:spMk id="4" creationId="{34CEC8AF-95F0-84A2-6813-E873E0C75AD0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20:40.548" v="5359" actId="47"/>
        <pc:sldMkLst>
          <pc:docMk/>
          <pc:sldMk cId="3878045038" sldId="348"/>
        </pc:sldMkLst>
        <pc:spChg chg="mod">
          <ac:chgData name="Noémie Spiller" userId="e4bebb1e-116a-4f15-b3ae-274db878ded7" providerId="ADAL" clId="{3DF20985-A173-4A1A-93F8-0B29B8FE2E3D}" dt="2023-04-25T15:35:03.524" v="4512" actId="20577"/>
          <ac:spMkLst>
            <pc:docMk/>
            <pc:sldMk cId="3878045038" sldId="348"/>
            <ac:spMk id="4" creationId="{D48A69E1-01C9-76BD-7FA5-60D0349ABAC4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35:08.705" v="5785" actId="47"/>
        <pc:sldMkLst>
          <pc:docMk/>
          <pc:sldMk cId="3137770985" sldId="349"/>
        </pc:sldMkLst>
        <pc:spChg chg="mod">
          <ac:chgData name="Noémie Spiller" userId="e4bebb1e-116a-4f15-b3ae-274db878ded7" providerId="ADAL" clId="{3DF20985-A173-4A1A-93F8-0B29B8FE2E3D}" dt="2023-04-25T15:46:39.812" v="4730" actId="20577"/>
          <ac:spMkLst>
            <pc:docMk/>
            <pc:sldMk cId="3137770985" sldId="349"/>
            <ac:spMk id="4" creationId="{3F6F0D74-D8D0-F716-9EF3-180C249E4300}"/>
          </ac:spMkLst>
        </pc:spChg>
      </pc:sldChg>
      <pc:sldChg chg="addSp delSp modSp add mod modAnim">
        <pc:chgData name="Noémie Spiller" userId="e4bebb1e-116a-4f15-b3ae-274db878ded7" providerId="ADAL" clId="{3DF20985-A173-4A1A-93F8-0B29B8FE2E3D}" dt="2023-04-25T20:34:45.353" v="5357" actId="1076"/>
        <pc:sldMkLst>
          <pc:docMk/>
          <pc:sldMk cId="3669083222" sldId="350"/>
        </pc:sldMkLst>
        <pc:spChg chg="add mod">
          <ac:chgData name="Noémie Spiller" userId="e4bebb1e-116a-4f15-b3ae-274db878ded7" providerId="ADAL" clId="{3DF20985-A173-4A1A-93F8-0B29B8FE2E3D}" dt="2023-04-25T17:06:13.969" v="5270" actId="1076"/>
          <ac:spMkLst>
            <pc:docMk/>
            <pc:sldMk cId="3669083222" sldId="350"/>
            <ac:spMk id="5" creationId="{B29375A9-1B8D-FF9B-4D8A-2460F212087F}"/>
          </ac:spMkLst>
        </pc:spChg>
        <pc:spChg chg="mod">
          <ac:chgData name="Noémie Spiller" userId="e4bebb1e-116a-4f15-b3ae-274db878ded7" providerId="ADAL" clId="{3DF20985-A173-4A1A-93F8-0B29B8FE2E3D}" dt="2023-04-25T16:41:14.383" v="5217" actId="1076"/>
          <ac:spMkLst>
            <pc:docMk/>
            <pc:sldMk cId="3669083222" sldId="350"/>
            <ac:spMk id="13" creationId="{EC5E1715-0F9D-7DE6-023B-59F6AC130D25}"/>
          </ac:spMkLst>
        </pc:spChg>
        <pc:spChg chg="del mod">
          <ac:chgData name="Noémie Spiller" userId="e4bebb1e-116a-4f15-b3ae-274db878ded7" providerId="ADAL" clId="{3DF20985-A173-4A1A-93F8-0B29B8FE2E3D}" dt="2023-04-25T16:39:39.547" v="5211" actId="21"/>
          <ac:spMkLst>
            <pc:docMk/>
            <pc:sldMk cId="3669083222" sldId="350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25T16:41:32.921" v="5218" actId="478"/>
          <ac:spMkLst>
            <pc:docMk/>
            <pc:sldMk cId="3669083222" sldId="350"/>
            <ac:spMk id="23" creationId="{4A8EA920-4E84-261B-B103-BF98EA593177}"/>
          </ac:spMkLst>
        </pc:spChg>
        <pc:graphicFrameChg chg="mod">
          <ac:chgData name="Noémie Spiller" userId="e4bebb1e-116a-4f15-b3ae-274db878ded7" providerId="ADAL" clId="{3DF20985-A173-4A1A-93F8-0B29B8FE2E3D}" dt="2023-04-25T17:08:23.160" v="5286"/>
          <ac:graphicFrameMkLst>
            <pc:docMk/>
            <pc:sldMk cId="3669083222" sldId="350"/>
            <ac:graphicFrameMk id="8" creationId="{B584C7B5-CE82-8A5F-8221-4FB5B2E688EA}"/>
          </ac:graphicFrameMkLst>
        </pc:graphicFrameChg>
        <pc:picChg chg="add mod">
          <ac:chgData name="Noémie Spiller" userId="e4bebb1e-116a-4f15-b3ae-274db878ded7" providerId="ADAL" clId="{3DF20985-A173-4A1A-93F8-0B29B8FE2E3D}" dt="2023-04-25T20:34:45.353" v="5357" actId="1076"/>
          <ac:picMkLst>
            <pc:docMk/>
            <pc:sldMk cId="3669083222" sldId="350"/>
            <ac:picMk id="6" creationId="{D7876260-C2C6-A917-6A3F-9EC187FF0254}"/>
          </ac:picMkLst>
        </pc:picChg>
        <pc:picChg chg="add mod">
          <ac:chgData name="Noémie Spiller" userId="e4bebb1e-116a-4f15-b3ae-274db878ded7" providerId="ADAL" clId="{3DF20985-A173-4A1A-93F8-0B29B8FE2E3D}" dt="2023-04-25T20:34:41.811" v="5356" actId="1076"/>
          <ac:picMkLst>
            <pc:docMk/>
            <pc:sldMk cId="3669083222" sldId="350"/>
            <ac:picMk id="7" creationId="{479F3FB3-547E-F030-F71E-66DD1446243B}"/>
          </ac:picMkLst>
        </pc:picChg>
        <pc:picChg chg="mod">
          <ac:chgData name="Noémie Spiller" userId="e4bebb1e-116a-4f15-b3ae-274db878ded7" providerId="ADAL" clId="{3DF20985-A173-4A1A-93F8-0B29B8FE2E3D}" dt="2023-04-25T16:41:14.383" v="5217" actId="1076"/>
          <ac:picMkLst>
            <pc:docMk/>
            <pc:sldMk cId="3669083222" sldId="350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25T16:41:47.348" v="5220" actId="478"/>
          <ac:picMkLst>
            <pc:docMk/>
            <pc:sldMk cId="3669083222" sldId="350"/>
            <ac:picMk id="15" creationId="{BAF0E8EF-3F50-8454-3076-734EE0D1A338}"/>
          </ac:picMkLst>
        </pc:picChg>
        <pc:picChg chg="del mod">
          <ac:chgData name="Noémie Spiller" userId="e4bebb1e-116a-4f15-b3ae-274db878ded7" providerId="ADAL" clId="{3DF20985-A173-4A1A-93F8-0B29B8FE2E3D}" dt="2023-04-25T16:39:39.547" v="5211" actId="21"/>
          <ac:picMkLst>
            <pc:docMk/>
            <pc:sldMk cId="3669083222" sldId="350"/>
            <ac:picMk id="19" creationId="{EC1E7A96-D521-FD1C-4269-B0F13CDB1524}"/>
          </ac:picMkLst>
        </pc:picChg>
      </pc:sldChg>
      <pc:sldChg chg="new del">
        <pc:chgData name="Noémie Spiller" userId="e4bebb1e-116a-4f15-b3ae-274db878ded7" providerId="ADAL" clId="{3DF20985-A173-4A1A-93F8-0B29B8FE2E3D}" dt="2023-04-25T17:08:57.397" v="5288" actId="47"/>
        <pc:sldMkLst>
          <pc:docMk/>
          <pc:sldMk cId="1651952379" sldId="351"/>
        </pc:sldMkLst>
      </pc:sldChg>
      <pc:sldChg chg="addSp delSp modSp new mod">
        <pc:chgData name="Noémie Spiller" userId="e4bebb1e-116a-4f15-b3ae-274db878ded7" providerId="ADAL" clId="{3DF20985-A173-4A1A-93F8-0B29B8FE2E3D}" dt="2023-04-25T20:34:04.382" v="5354" actId="20577"/>
        <pc:sldMkLst>
          <pc:docMk/>
          <pc:sldMk cId="3227529080" sldId="351"/>
        </pc:sldMkLst>
        <pc:spChg chg="mod">
          <ac:chgData name="Noémie Spiller" userId="e4bebb1e-116a-4f15-b3ae-274db878ded7" providerId="ADAL" clId="{3DF20985-A173-4A1A-93F8-0B29B8FE2E3D}" dt="2023-04-25T17:09:10.623" v="5309" actId="20577"/>
          <ac:spMkLst>
            <pc:docMk/>
            <pc:sldMk cId="3227529080" sldId="351"/>
            <ac:spMk id="4" creationId="{0C4F7128-5807-A76C-6F5F-D10E271370C2}"/>
          </ac:spMkLst>
        </pc:spChg>
        <pc:spChg chg="mod">
          <ac:chgData name="Noémie Spiller" userId="e4bebb1e-116a-4f15-b3ae-274db878ded7" providerId="ADAL" clId="{3DF20985-A173-4A1A-93F8-0B29B8FE2E3D}" dt="2023-04-25T20:34:00.946" v="5347" actId="20577"/>
          <ac:spMkLst>
            <pc:docMk/>
            <pc:sldMk cId="3227529080" sldId="351"/>
            <ac:spMk id="6" creationId="{5E147919-FCBD-4100-AD1D-9447C533E3CA}"/>
          </ac:spMkLst>
        </pc:spChg>
        <pc:spChg chg="mod">
          <ac:chgData name="Noémie Spiller" userId="e4bebb1e-116a-4f15-b3ae-274db878ded7" providerId="ADAL" clId="{3DF20985-A173-4A1A-93F8-0B29B8FE2E3D}" dt="2023-04-25T20:34:04.382" v="5354" actId="20577"/>
          <ac:spMkLst>
            <pc:docMk/>
            <pc:sldMk cId="3227529080" sldId="351"/>
            <ac:spMk id="7" creationId="{15B16245-8D2F-612C-DEC6-764EA76E1142}"/>
          </ac:spMkLst>
        </pc:spChg>
        <pc:picChg chg="add mod">
          <ac:chgData name="Noémie Spiller" userId="e4bebb1e-116a-4f15-b3ae-274db878ded7" providerId="ADAL" clId="{3DF20985-A173-4A1A-93F8-0B29B8FE2E3D}" dt="2023-04-25T17:21:44.003" v="5339" actId="14100"/>
          <ac:picMkLst>
            <pc:docMk/>
            <pc:sldMk cId="3227529080" sldId="351"/>
            <ac:picMk id="9" creationId="{8C85FD96-CC01-5668-CF1A-34ED531DBB59}"/>
          </ac:picMkLst>
        </pc:picChg>
        <pc:picChg chg="add del mod">
          <ac:chgData name="Noémie Spiller" userId="e4bebb1e-116a-4f15-b3ae-274db878ded7" providerId="ADAL" clId="{3DF20985-A173-4A1A-93F8-0B29B8FE2E3D}" dt="2023-04-25T17:21:49.510" v="5340" actId="478"/>
          <ac:picMkLst>
            <pc:docMk/>
            <pc:sldMk cId="3227529080" sldId="351"/>
            <ac:picMk id="11" creationId="{15F60966-9379-380E-0B49-C941C8685B96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6T07:24:22.321" v="5363"/>
        <pc:sldMkLst>
          <pc:docMk/>
          <pc:sldMk cId="770382444" sldId="352"/>
        </pc:sldMkLst>
        <pc:spChg chg="del">
          <ac:chgData name="Noémie Spiller" userId="e4bebb1e-116a-4f15-b3ae-274db878ded7" providerId="ADAL" clId="{3DF20985-A173-4A1A-93F8-0B29B8FE2E3D}" dt="2023-04-26T07:24:07.191" v="5361" actId="478"/>
          <ac:spMkLst>
            <pc:docMk/>
            <pc:sldMk cId="770382444" sldId="352"/>
            <ac:spMk id="5" creationId="{C4F9C8EB-32E1-0C1F-CD75-90B361AFC6F3}"/>
          </ac:spMkLst>
        </pc:spChg>
        <pc:spChg chg="del">
          <ac:chgData name="Noémie Spiller" userId="e4bebb1e-116a-4f15-b3ae-274db878ded7" providerId="ADAL" clId="{3DF20985-A173-4A1A-93F8-0B29B8FE2E3D}" dt="2023-04-26T07:24:09.389" v="5362" actId="478"/>
          <ac:spMkLst>
            <pc:docMk/>
            <pc:sldMk cId="770382444" sldId="352"/>
            <ac:spMk id="6" creationId="{25AFF33D-A0CF-122D-4EF6-3ED73EF3B1FD}"/>
          </ac:spMkLst>
        </pc:spChg>
        <pc:picChg chg="add mod">
          <ac:chgData name="Noémie Spiller" userId="e4bebb1e-116a-4f15-b3ae-274db878ded7" providerId="ADAL" clId="{3DF20985-A173-4A1A-93F8-0B29B8FE2E3D}" dt="2023-04-26T07:24:22.321" v="5363"/>
          <ac:picMkLst>
            <pc:docMk/>
            <pc:sldMk cId="770382444" sldId="352"/>
            <ac:picMk id="7" creationId="{62A213FC-2D4C-0867-9F11-8695F087D2B6}"/>
          </ac:picMkLst>
        </pc:picChg>
      </pc:sldChg>
      <pc:sldChg chg="modSp new mod ord">
        <pc:chgData name="Noémie Spiller" userId="e4bebb1e-116a-4f15-b3ae-274db878ded7" providerId="ADAL" clId="{3DF20985-A173-4A1A-93F8-0B29B8FE2E3D}" dt="2023-04-27T07:54:13.566" v="5810"/>
        <pc:sldMkLst>
          <pc:docMk/>
          <pc:sldMk cId="3913319740" sldId="353"/>
        </pc:sldMkLst>
        <pc:spChg chg="mod">
          <ac:chgData name="Noémie Spiller" userId="e4bebb1e-116a-4f15-b3ae-274db878ded7" providerId="ADAL" clId="{3DF20985-A173-4A1A-93F8-0B29B8FE2E3D}" dt="2023-04-27T07:53:33.965" v="5806" actId="20577"/>
          <ac:spMkLst>
            <pc:docMk/>
            <pc:sldMk cId="3913319740" sldId="353"/>
            <ac:spMk id="4" creationId="{33F2C99B-7939-B938-73F2-83DDA33770B1}"/>
          </ac:spMkLst>
        </pc:spChg>
      </pc:sldChg>
      <pc:sldChg chg="addSp delSp modSp new mod modNotesTx">
        <pc:chgData name="Noémie Spiller" userId="e4bebb1e-116a-4f15-b3ae-274db878ded7" providerId="ADAL" clId="{3DF20985-A173-4A1A-93F8-0B29B8FE2E3D}" dt="2023-04-27T08:19:51.030" v="5941" actId="20577"/>
        <pc:sldMkLst>
          <pc:docMk/>
          <pc:sldMk cId="1265294367" sldId="354"/>
        </pc:sldMkLst>
        <pc:spChg chg="mod">
          <ac:chgData name="Noémie Spiller" userId="e4bebb1e-116a-4f15-b3ae-274db878ded7" providerId="ADAL" clId="{3DF20985-A173-4A1A-93F8-0B29B8FE2E3D}" dt="2023-04-27T08:18:03.561" v="5833" actId="20577"/>
          <ac:spMkLst>
            <pc:docMk/>
            <pc:sldMk cId="1265294367" sldId="354"/>
            <ac:spMk id="4" creationId="{F012EDB5-6611-0434-0C85-DDFC499C665E}"/>
          </ac:spMkLst>
        </pc:spChg>
        <pc:spChg chg="del">
          <ac:chgData name="Noémie Spiller" userId="e4bebb1e-116a-4f15-b3ae-274db878ded7" providerId="ADAL" clId="{3DF20985-A173-4A1A-93F8-0B29B8FE2E3D}" dt="2023-04-27T08:17:54.981" v="5812"/>
          <ac:spMkLst>
            <pc:docMk/>
            <pc:sldMk cId="1265294367" sldId="354"/>
            <ac:spMk id="5" creationId="{4D7AEC98-CE3B-ABCD-2545-B66DFF440B91}"/>
          </ac:spMkLst>
        </pc:spChg>
        <pc:spChg chg="add mod">
          <ac:chgData name="Noémie Spiller" userId="e4bebb1e-116a-4f15-b3ae-274db878ded7" providerId="ADAL" clId="{3DF20985-A173-4A1A-93F8-0B29B8FE2E3D}" dt="2023-04-27T08:18:55.816" v="5840" actId="14100"/>
          <ac:spMkLst>
            <pc:docMk/>
            <pc:sldMk cId="1265294367" sldId="354"/>
            <ac:spMk id="8" creationId="{6D3F748F-FB64-B3A7-3702-76C76E62079D}"/>
          </ac:spMkLst>
        </pc:spChg>
        <pc:picChg chg="add mod">
          <ac:chgData name="Noémie Spiller" userId="e4bebb1e-116a-4f15-b3ae-274db878ded7" providerId="ADAL" clId="{3DF20985-A173-4A1A-93F8-0B29B8FE2E3D}" dt="2023-04-27T08:17:54.981" v="5812"/>
          <ac:picMkLst>
            <pc:docMk/>
            <pc:sldMk cId="1265294367" sldId="354"/>
            <ac:picMk id="7" creationId="{15B77032-F781-1D7A-9238-FECEA518A066}"/>
          </ac:picMkLst>
        </pc:picChg>
      </pc:sldChg>
      <pc:sldMasterChg chg="modSp mod modSldLayout">
        <pc:chgData name="Noémie Spiller" userId="e4bebb1e-116a-4f15-b3ae-274db878ded7" providerId="ADAL" clId="{3DF20985-A173-4A1A-93F8-0B29B8FE2E3D}" dt="2023-04-12T16:10:39.990" v="85"/>
        <pc:sldMasterMkLst>
          <pc:docMk/>
          <pc:sldMasterMk cId="3345050395" sldId="2147483660"/>
        </pc:sldMasterMkLst>
        <pc:spChg chg="mod">
          <ac:chgData name="Noémie Spiller" userId="e4bebb1e-116a-4f15-b3ae-274db878ded7" providerId="ADAL" clId="{3DF20985-A173-4A1A-93F8-0B29B8FE2E3D}" dt="2023-04-12T16:09:09.427" v="72" actId="20577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8:48.759" v="58" actId="20577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Noémie Spiller" userId="e4bebb1e-116a-4f15-b3ae-274db878ded7" providerId="ADAL" clId="{3DF20985-A173-4A1A-93F8-0B29B8FE2E3D}" dt="2023-04-12T16:08:48.759" v="58" actId="20577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9.990" v="85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Noémie Spiller" userId="e4bebb1e-116a-4f15-b3ae-274db878ded7" providerId="ADAL" clId="{3DF20985-A173-4A1A-93F8-0B29B8FE2E3D}" dt="2023-04-12T16:10:39.990" v="85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5.653" v="84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Noémie Spiller" userId="e4bebb1e-116a-4f15-b3ae-274db878ded7" providerId="ADAL" clId="{3DF20985-A173-4A1A-93F8-0B29B8FE2E3D}" dt="2023-04-12T16:10:35.653" v="84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0.127" v="83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Noémie Spiller" userId="e4bebb1e-116a-4f15-b3ae-274db878ded7" providerId="ADAL" clId="{3DF20985-A173-4A1A-93F8-0B29B8FE2E3D}" dt="2023-04-12T16:10:30.127" v="83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5.937" v="82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Noémie Spiller" userId="e4bebb1e-116a-4f15-b3ae-274db878ded7" providerId="ADAL" clId="{3DF20985-A173-4A1A-93F8-0B29B8FE2E3D}" dt="2023-04-12T16:10:25.937" v="82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1.638" v="81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Noémie Spiller" userId="e4bebb1e-116a-4f15-b3ae-274db878ded7" providerId="ADAL" clId="{3DF20985-A173-4A1A-93F8-0B29B8FE2E3D}" dt="2023-04-12T16:10:21.638" v="81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6.777" v="8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Noémie Spiller" userId="e4bebb1e-116a-4f15-b3ae-274db878ded7" providerId="ADAL" clId="{3DF20985-A173-4A1A-93F8-0B29B8FE2E3D}" dt="2023-04-12T16:10:16.777" v="8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2.360" v="79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Noémie Spiller" userId="e4bebb1e-116a-4f15-b3ae-274db878ded7" providerId="ADAL" clId="{3DF20985-A173-4A1A-93F8-0B29B8FE2E3D}" dt="2023-04-12T16:10:12.360" v="79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8.149" v="78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Noémie Spiller" userId="e4bebb1e-116a-4f15-b3ae-274db878ded7" providerId="ADAL" clId="{3DF20985-A173-4A1A-93F8-0B29B8FE2E3D}" dt="2023-04-12T16:10:08.149" v="78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2.966" v="77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Noémie Spiller" userId="e4bebb1e-116a-4f15-b3ae-274db878ded7" providerId="ADAL" clId="{3DF20985-A173-4A1A-93F8-0B29B8FE2E3D}" dt="2023-04-12T16:10:02.966" v="77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7.880" v="76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Noémie Spiller" userId="e4bebb1e-116a-4f15-b3ae-274db878ded7" providerId="ADAL" clId="{3DF20985-A173-4A1A-93F8-0B29B8FE2E3D}" dt="2023-04-12T16:09:57.880" v="76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0.585" v="75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Noémie Spiller" userId="e4bebb1e-116a-4f15-b3ae-274db878ded7" providerId="ADAL" clId="{3DF20985-A173-4A1A-93F8-0B29B8FE2E3D}" dt="2023-04-12T16:09:50.585" v="75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Noémie Spiller" userId="e4bebb1e-116a-4f15-b3ae-274db878ded7" providerId="ADAL" clId="{3DF20985-A173-4A1A-93F8-0B29B8FE2E3D}" dt="2023-04-12T16:09:44.320" v="74"/>
        <pc:sldMasterMkLst>
          <pc:docMk/>
          <pc:sldMasterMk cId="391508935" sldId="2147483675"/>
        </pc:sldMasterMkLst>
        <pc:spChg chg="mod">
          <ac:chgData name="Noémie Spiller" userId="e4bebb1e-116a-4f15-b3ae-274db878ded7" providerId="ADAL" clId="{3DF20985-A173-4A1A-93F8-0B29B8FE2E3D}" dt="2023-04-12T16:09:44.320" v="74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9:40.309" v="73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Noémie Spiller" userId="e4bebb1e-116a-4f15-b3ae-274db878ded7" providerId="ADAL" clId="{3DF20985-A173-4A1A-93F8-0B29B8FE2E3D}" dt="2023-04-12T16:09:40.309" v="73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Noémie Spiller" userId="e4bebb1e-116a-4f15-b3ae-274db878ded7" providerId="ADAL" clId="{9D7FEAAE-EBDA-46FE-B3E2-69A755C2A21E}"/>
    <pc:docChg chg="custSel modSld modMainMaster">
      <pc:chgData name="Noémie Spiller" userId="e4bebb1e-116a-4f15-b3ae-274db878ded7" providerId="ADAL" clId="{9D7FEAAE-EBDA-46FE-B3E2-69A755C2A21E}" dt="2023-08-30T12:09:55.908" v="99" actId="20577"/>
      <pc:docMkLst>
        <pc:docMk/>
      </pc:docMkLst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47882705" sldId="31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6" creationId="{E951BD73-D5F6-0B09-A8BA-E62541E6B3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11" creationId="{A2557A4F-D56E-E3AA-E921-BE92767066E1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46" v="24" actId="27636"/>
        <pc:sldMkLst>
          <pc:docMk/>
          <pc:sldMk cId="912758139" sldId="32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46" v="24" actId="27636"/>
          <ac:spMkLst>
            <pc:docMk/>
            <pc:sldMk cId="912758139" sldId="321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11" creationId="{A3480F4D-3DB8-9906-AA1A-FA0785AB1AC3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95" v="35" actId="27636"/>
        <pc:sldMkLst>
          <pc:docMk/>
          <pc:sldMk cId="621628165" sldId="32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9D7FEAAE-EBDA-46FE-B3E2-69A755C2A21E}" dt="2023-08-30T12:08:51.795" v="35" actId="27636"/>
          <ac:spMkLst>
            <pc:docMk/>
            <pc:sldMk cId="621628165" sldId="324"/>
            <ac:spMk id="4" creationId="{5075A099-650B-62AA-696F-7AE5EF5C605F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16" creationId="{48182D6E-5BE7-7F5D-3FBB-C4B0898D7785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285188218" sldId="32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2" creationId="{89DB7F83-EBFA-1DB3-4189-EF0528B088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3" creationId="{E03B8751-42F7-E9A9-7CA4-9E506764AA1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4" creationId="{294EF42F-E345-FDAF-B6E7-6981967494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5" creationId="{7EE6E934-F168-F6EB-4D3B-70C35238710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6" creationId="{2E4925CE-02C7-9D4C-8B60-007990B69A1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666134602" sldId="33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98757602" sldId="33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9:55.908" v="99" actId="20577"/>
        <pc:sldMkLst>
          <pc:docMk/>
          <pc:sldMk cId="2642368517" sldId="338"/>
        </pc:sldMkLst>
        <pc:spChg chg="mod">
          <ac:chgData name="Noémie Spiller" userId="e4bebb1e-116a-4f15-b3ae-274db878ded7" providerId="ADAL" clId="{9D7FEAAE-EBDA-46FE-B3E2-69A755C2A21E}" dt="2023-08-30T12:09:55.908" v="99" actId="20577"/>
          <ac:spMkLst>
            <pc:docMk/>
            <pc:sldMk cId="2642368517" sldId="338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642368517" sldId="338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38" v="22" actId="27636"/>
          <ac:spMkLst>
            <pc:docMk/>
            <pc:sldMk cId="2642368517" sldId="338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642368517" sldId="338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357394866" sldId="33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179259077" sldId="34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580682258" sldId="34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60953291" sldId="34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390717321" sldId="34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790971749" sldId="34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42" v="23" actId="27636"/>
        <pc:sldMkLst>
          <pc:docMk/>
          <pc:sldMk cId="853451644" sldId="34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42" v="23" actId="27636"/>
          <ac:spMkLst>
            <pc:docMk/>
            <pc:sldMk cId="853451644" sldId="345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554343605" sldId="35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4" creationId="{E2A5C996-3609-41BE-7BD5-DBC9482E4C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6" creationId="{327639D4-D02F-DC2E-4DE6-0A536F56550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32" creationId="{E4125028-F40C-D126-ED47-F1BD3D45DD4F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87" v="33" actId="27636"/>
        <pc:sldMkLst>
          <pc:docMk/>
          <pc:sldMk cId="883094266" sldId="35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83094266" sldId="357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83094266" sldId="357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787" v="33" actId="27636"/>
          <ac:spMkLst>
            <pc:docMk/>
            <pc:sldMk cId="883094266" sldId="357"/>
            <ac:spMk id="4" creationId="{B3BBAE66-5AC8-C73F-4E4A-C4DEA88FA8C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91" v="34" actId="27636"/>
        <pc:sldMkLst>
          <pc:docMk/>
          <pc:sldMk cId="2541601619" sldId="35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791" v="34" actId="27636"/>
          <ac:spMkLst>
            <pc:docMk/>
            <pc:sldMk cId="2541601619" sldId="358"/>
            <ac:spMk id="4" creationId="{5EC51E62-AF43-2CF9-5945-D5BC3D58F7A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18" creationId="{CBE04F93-3167-1126-6D7C-9178720F2497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229679170" sldId="35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5" creationId="{A2967FA9-0661-4748-EBFA-ED131685EFAE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390338982" sldId="36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2" creationId="{FCD4A57F-A9AE-18BB-4BCF-9B4DE809C36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3" creationId="{A9E89E37-7BC2-9A49-F3B1-06EFCA1632B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4" creationId="{A99E98A0-5914-FA3C-06A9-2DE48750C436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24414484" sldId="36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2" creationId="{CEAC5CC7-C68A-462B-2DDF-0ACD7498AD0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3" creationId="{F38C35DD-A63D-C35A-35CE-98CE397D59C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4" creationId="{83CDBE51-B14E-25B8-A108-6699F8CFFDA9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024414484" sldId="361"/>
            <ac:picMk id="7" creationId="{4E2D8364-D235-5213-21EC-C25BE4A5A791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29939281" sldId="36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640701986" sldId="36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3" creationId="{D7651B55-B946-B9EF-7100-2776B63A242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4" creationId="{E2A5C996-3609-41BE-7BD5-DBC9482E4C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6" creationId="{327639D4-D02F-DC2E-4DE6-0A536F56550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22" creationId="{1FE9D011-5CB2-A910-59AF-254115D7AE3D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0" v="36" actId="27636"/>
        <pc:sldMkLst>
          <pc:docMk/>
          <pc:sldMk cId="2121786811" sldId="36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121786811" sldId="364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121786811" sldId="364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800" v="36" actId="27636"/>
          <ac:spMkLst>
            <pc:docMk/>
            <pc:sldMk cId="2121786811" sldId="364"/>
            <ac:spMk id="4" creationId="{B3BBAE66-5AC8-C73F-4E4A-C4DEA88FA8C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4" v="37" actId="27636"/>
        <pc:sldMkLst>
          <pc:docMk/>
          <pc:sldMk cId="3063743889" sldId="36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04" v="37" actId="27636"/>
          <ac:spMkLst>
            <pc:docMk/>
            <pc:sldMk cId="3063743889" sldId="365"/>
            <ac:spMk id="4" creationId="{5EC51E62-AF43-2CF9-5945-D5BC3D58F7A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18" creationId="{CBE04F93-3167-1126-6D7C-9178720F2497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17" v="40" actId="27636"/>
        <pc:sldMkLst>
          <pc:docMk/>
          <pc:sldMk cId="1510700727" sldId="36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510700727" sldId="366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47.433" v="0"/>
          <ac:spMkLst>
            <pc:docMk/>
            <pc:sldMk cId="1510700727" sldId="366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817" v="40" actId="27636"/>
          <ac:spMkLst>
            <pc:docMk/>
            <pc:sldMk cId="1510700727" sldId="366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510700727" sldId="366"/>
            <ac:spMk id="20" creationId="{042D58A7-C2EC-9F84-E3CE-85BD7EE6A57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757712717" sldId="37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60" v="28" actId="27636"/>
        <pc:sldMkLst>
          <pc:docMk/>
          <pc:sldMk cId="278838638" sldId="37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8838638" sldId="371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8838638" sldId="371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59" v="27" actId="27636"/>
          <ac:spMkLst>
            <pc:docMk/>
            <pc:sldMk cId="278838638" sldId="371"/>
            <ac:spMk id="4" creationId="{2DF4F676-CF85-5C59-EBCC-796E9FB86650}"/>
          </ac:spMkLst>
        </pc:spChg>
        <pc:spChg chg="mod">
          <ac:chgData name="Noémie Spiller" userId="e4bebb1e-116a-4f15-b3ae-274db878ded7" providerId="ADAL" clId="{9D7FEAAE-EBDA-46FE-B3E2-69A755C2A21E}" dt="2023-08-30T12:08:51.760" v="28" actId="27636"/>
          <ac:spMkLst>
            <pc:docMk/>
            <pc:sldMk cId="278838638" sldId="371"/>
            <ac:spMk id="5" creationId="{2E0EE23E-C678-3801-2BBB-BDE650BB6828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68" v="29" actId="27636"/>
        <pc:sldMkLst>
          <pc:docMk/>
          <pc:sldMk cId="803785437" sldId="37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03785437" sldId="372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03785437" sldId="372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68" v="29" actId="27636"/>
          <ac:spMkLst>
            <pc:docMk/>
            <pc:sldMk cId="803785437" sldId="372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73" v="30" actId="27636"/>
        <pc:sldMkLst>
          <pc:docMk/>
          <pc:sldMk cId="137461282" sldId="37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7461282" sldId="373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7461282" sldId="373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73" v="30" actId="27636"/>
          <ac:spMkLst>
            <pc:docMk/>
            <pc:sldMk cId="137461282" sldId="373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79" v="31" actId="27636"/>
        <pc:sldMkLst>
          <pc:docMk/>
          <pc:sldMk cId="2326476103" sldId="37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26476103" sldId="374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26476103" sldId="374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79" v="31" actId="27636"/>
          <ac:spMkLst>
            <pc:docMk/>
            <pc:sldMk cId="2326476103" sldId="374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13" v="39" actId="27636"/>
        <pc:sldMkLst>
          <pc:docMk/>
          <pc:sldMk cId="1474943790" sldId="37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474943790" sldId="375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474943790" sldId="375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13" v="39" actId="27636"/>
          <ac:spMkLst>
            <pc:docMk/>
            <pc:sldMk cId="1474943790" sldId="375"/>
            <ac:spMk id="4" creationId="{5EC51E62-AF43-2CF9-5945-D5BC3D58F7A8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82" v="32" actId="27636"/>
        <pc:sldMkLst>
          <pc:docMk/>
          <pc:sldMk cId="582699299" sldId="37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2699299" sldId="377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2699299" sldId="377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82" v="32" actId="27636"/>
          <ac:spMkLst>
            <pc:docMk/>
            <pc:sldMk cId="582699299" sldId="377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55" v="26" actId="27636"/>
        <pc:sldMkLst>
          <pc:docMk/>
          <pc:sldMk cId="2201659993" sldId="38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201659993" sldId="380"/>
            <ac:spMk id="2" creationId="{311353DE-FBBC-3C09-A5D2-67336911CA4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201659993" sldId="380"/>
            <ac:spMk id="3" creationId="{04829E83-7916-36D7-9553-CD8FB192E838}"/>
          </ac:spMkLst>
        </pc:spChg>
        <pc:spChg chg="mod">
          <ac:chgData name="Noémie Spiller" userId="e4bebb1e-116a-4f15-b3ae-274db878ded7" providerId="ADAL" clId="{9D7FEAAE-EBDA-46FE-B3E2-69A755C2A21E}" dt="2023-08-30T12:08:51.755" v="26" actId="27636"/>
          <ac:spMkLst>
            <pc:docMk/>
            <pc:sldMk cId="2201659993" sldId="380"/>
            <ac:spMk id="4" creationId="{EF394B16-D836-19E5-F7AA-7A567E08EA0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088177931" sldId="38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2" creationId="{ED22E3FF-E034-687D-CFF8-F60D88FC346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3" creationId="{4B383B7F-30B1-2D5F-6688-45372BA5EAA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4" creationId="{BD216278-A87F-E99D-191C-F2219D2AF1E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5" creationId="{5C802DC9-BF6A-1186-4E99-1802FFBDB81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25733965" sldId="38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40059374" sldId="38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2" creationId="{F49A9DB9-CB90-8A10-F544-E581A5B66D9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3" creationId="{61829726-DF19-4162-4528-E7CC887A404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4" creationId="{BF335FEA-24CA-E868-6BFE-1A174445F33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5" creationId="{AF54A97E-5250-E100-38A8-DE783AFC54B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78575961" sldId="38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078575961" sldId="385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42575411" sldId="38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2" creationId="{0062279F-5843-5BF0-F2FD-07162CA818E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3" creationId="{56B19957-6FBD-793F-452A-DA307FF0708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4" creationId="{2793CC6D-98D1-FB34-CF38-ADB3749391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5" creationId="{EA42C196-EB79-3E34-9AD0-2D5A9979C48E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649429" sldId="38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2" creationId="{29531E13-8928-A3D1-49DA-DBA272E9EFB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3" creationId="{5D462EBF-3C3F-75A1-1C27-F94CA19F07B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4" creationId="{C77E16D7-13DA-6D01-AA8D-EB5A81C18B1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13" creationId="{C934ABE0-719F-29CD-1C7F-414DBB0F136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31547183" sldId="38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44259181" sldId="39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4" creationId="{39ABF42A-BC87-4815-117B-F34641068942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50" v="25" actId="27636"/>
        <pc:sldMkLst>
          <pc:docMk/>
          <pc:sldMk cId="1218412406" sldId="39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50" v="25" actId="27636"/>
          <ac:spMkLst>
            <pc:docMk/>
            <pc:sldMk cId="1218412406" sldId="391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603588556" sldId="39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2" creationId="{CCBF105A-ADB2-638D-2FA8-B992A987D0A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3" creationId="{9EC418F4-4D37-17BB-C72D-FC86F3E1105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4" creationId="{0CCBCB10-34DF-8DA8-85C2-1A5676BF017F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292141407" sldId="39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2" creationId="{826B0CFE-550F-EF00-42A7-24720AC2F0E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3" creationId="{FF55CD98-DB79-E5C8-E437-67BE39AE3D1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4" creationId="{415B3BAA-70A8-7FFE-A915-F65B87A0B5C3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5" creationId="{C1A249F2-3B41-6F8C-A587-088681C82525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993429386" sldId="39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2" creationId="{F49A9DB9-CB90-8A10-F544-E581A5B66D9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3" creationId="{61829726-DF19-4162-4528-E7CC887A404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4" creationId="{BF335FEA-24CA-E868-6BFE-1A174445F33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5" creationId="{AF54A97E-5250-E100-38A8-DE783AFC54B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694282169" sldId="39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3694282169" sldId="395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81680694" sldId="39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281680694" sldId="396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777760480" sldId="39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777760480" sldId="397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71580106" sldId="39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89746508" sldId="39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84283286" sldId="40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51719399" sldId="40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708206006" sldId="40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2" creationId="{6F60316E-3EC7-A57D-4C0B-A0D01B9DEE0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52054311" sldId="40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52054311" sldId="403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52054311" sldId="403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737328271" sldId="40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2" creationId="{6F60316E-3EC7-A57D-4C0B-A0D01B9DEE0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5882494" sldId="40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38433696" sldId="40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284344385" sldId="40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510103267" sldId="40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4" creationId="{39ABF42A-BC87-4815-117B-F34641068942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9" v="38" actId="27636"/>
        <pc:sldMkLst>
          <pc:docMk/>
          <pc:sldMk cId="2317445532" sldId="41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17445532" sldId="410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17445532" sldId="410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09" v="38" actId="27636"/>
          <ac:spMkLst>
            <pc:docMk/>
            <pc:sldMk cId="2317445532" sldId="410"/>
            <ac:spMk id="4" creationId="{5EC51E62-AF43-2CF9-5945-D5BC3D58F7A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821909749" sldId="41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5" creationId="{A2967FA9-0661-4748-EBFA-ED131685EFAE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22" v="41" actId="27636"/>
        <pc:sldMkLst>
          <pc:docMk/>
          <pc:sldMk cId="1325914739" sldId="41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25914739" sldId="412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25914739" sldId="412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822" v="41" actId="27636"/>
          <ac:spMkLst>
            <pc:docMk/>
            <pc:sldMk cId="1325914739" sldId="412"/>
            <ac:spMk id="4" creationId="{B3BBAE66-5AC8-C73F-4E4A-C4DEA88FA8C0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062336186" sldId="41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2" creationId="{7EC6E3A5-BFF4-6085-AA44-8AD2193A117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3" creationId="{81317192-4A65-9F14-B2DD-D408D70AF4FF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4" creationId="{C5CFF1D0-A3E9-F5E6-6B68-74BF4F53ADE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5" creationId="{EE91EE25-10A8-4DF1-CDA5-7460D700FE16}"/>
          </ac:spMkLst>
        </pc:spChg>
      </pc:sldChg>
      <pc:sldMasterChg chg="modSldLayout">
        <pc:chgData name="Noémie Spiller" userId="e4bebb1e-116a-4f15-b3ae-274db878ded7" providerId="ADAL" clId="{9D7FEAAE-EBDA-46FE-B3E2-69A755C2A21E}" dt="2023-08-30T12:08:47.433" v="0"/>
        <pc:sldMasterMkLst>
          <pc:docMk/>
          <pc:sldMasterMk cId="391508935" sldId="2147483675"/>
        </pc:sldMasterMkLst>
        <pc:sldLayoutChg chg="delSp">
          <pc:chgData name="Noémie Spiller" userId="e4bebb1e-116a-4f15-b3ae-274db878ded7" providerId="ADAL" clId="{9D7FEAAE-EBDA-46FE-B3E2-69A755C2A21E}" dt="2023-08-30T12:08:47.433" v="0"/>
          <pc:sldLayoutMkLst>
            <pc:docMk/>
            <pc:sldMasterMk cId="391508935" sldId="2147483675"/>
            <pc:sldLayoutMk cId="2257185861" sldId="2147483695"/>
          </pc:sldLayoutMkLst>
          <pc:grpChg chg="del">
            <ac:chgData name="Noémie Spiller" userId="e4bebb1e-116a-4f15-b3ae-274db878ded7" providerId="ADAL" clId="{9D7FEAAE-EBDA-46FE-B3E2-69A755C2A21E}" dt="2023-08-30T12:08:47.433" v="0"/>
            <ac:grpSpMkLst>
              <pc:docMk/>
              <pc:sldMasterMk cId="391508935" sldId="2147483675"/>
              <pc:sldLayoutMk cId="2257185861" sldId="2147483695"/>
              <ac:grpSpMk id="27" creationId="{00000000-0000-0000-0000-000000000000}"/>
            </ac:grpSpMkLst>
          </pc:grpChg>
          <pc:picChg chg="del">
            <ac:chgData name="Noémie Spiller" userId="e4bebb1e-116a-4f15-b3ae-274db878ded7" providerId="ADAL" clId="{9D7FEAAE-EBDA-46FE-B3E2-69A755C2A21E}" dt="2023-08-30T12:08:47.433" v="0"/>
            <ac:picMkLst>
              <pc:docMk/>
              <pc:sldMasterMk cId="391508935" sldId="2147483675"/>
              <pc:sldLayoutMk cId="2257185861" sldId="2147483695"/>
              <ac:picMk id="17" creationId="{0D523BEA-89A6-4B17-B26B-DE39D28062D5}"/>
            </ac:picMkLst>
          </pc:picChg>
        </pc:sldLayoutChg>
        <pc:sldLayoutChg chg="delSp">
          <pc:chgData name="Noémie Spiller" userId="e4bebb1e-116a-4f15-b3ae-274db878ded7" providerId="ADAL" clId="{9D7FEAAE-EBDA-46FE-B3E2-69A755C2A21E}" dt="2023-08-30T12:08:47.433" v="0"/>
          <pc:sldLayoutMkLst>
            <pc:docMk/>
            <pc:sldMasterMk cId="391508935" sldId="2147483675"/>
            <pc:sldLayoutMk cId="2832901927" sldId="2147483702"/>
          </pc:sldLayoutMkLst>
          <pc:picChg chg="del">
            <ac:chgData name="Noémie Spiller" userId="e4bebb1e-116a-4f15-b3ae-274db878ded7" providerId="ADAL" clId="{9D7FEAAE-EBDA-46FE-B3E2-69A755C2A21E}" dt="2023-08-30T12:08:47.433" v="0"/>
            <ac:picMkLst>
              <pc:docMk/>
              <pc:sldMasterMk cId="391508935" sldId="2147483675"/>
              <pc:sldLayoutMk cId="2832901927" sldId="2147483702"/>
              <ac:picMk id="7" creationId="{00000000-0000-0000-0000-000000000000}"/>
            </ac:picMkLst>
          </pc:picChg>
        </pc:sldLayoutChg>
      </pc:sldMasterChg>
    </pc:docChg>
  </pc:docChgLst>
  <pc:docChgLst>
    <pc:chgData name="Noémie Spiller" userId="e4bebb1e-116a-4f15-b3ae-274db878ded7" providerId="ADAL" clId="{DF5371B6-FE0C-4927-B80B-6D707E5EFD11}"/>
    <pc:docChg chg="undo custSel addSld modSld sldOrd">
      <pc:chgData name="Noémie Spiller" userId="e4bebb1e-116a-4f15-b3ae-274db878ded7" providerId="ADAL" clId="{DF5371B6-FE0C-4927-B80B-6D707E5EFD11}" dt="2023-05-11T09:41:16.383" v="402" actId="20577"/>
      <pc:docMkLst>
        <pc:docMk/>
      </pc:docMkLst>
      <pc:sldChg chg="ord">
        <pc:chgData name="Noémie Spiller" userId="e4bebb1e-116a-4f15-b3ae-274db878ded7" providerId="ADAL" clId="{DF5371B6-FE0C-4927-B80B-6D707E5EFD11}" dt="2023-05-11T09:23:53.046" v="176"/>
        <pc:sldMkLst>
          <pc:docMk/>
          <pc:sldMk cId="621628165" sldId="324"/>
        </pc:sldMkLst>
      </pc:sldChg>
      <pc:sldChg chg="modSp mod ord modNotesTx">
        <pc:chgData name="Noémie Spiller" userId="e4bebb1e-116a-4f15-b3ae-274db878ded7" providerId="ADAL" clId="{DF5371B6-FE0C-4927-B80B-6D707E5EFD11}" dt="2023-05-11T09:24:27.561" v="200" actId="20577"/>
        <pc:sldMkLst>
          <pc:docMk/>
          <pc:sldMk cId="3390717321" sldId="343"/>
        </pc:sldMkLst>
        <pc:spChg chg="mod">
          <ac:chgData name="Noémie Spiller" userId="e4bebb1e-116a-4f15-b3ae-274db878ded7" providerId="ADAL" clId="{DF5371B6-FE0C-4927-B80B-6D707E5EFD11}" dt="2023-05-11T09:23:41.577" v="172" actId="20577"/>
          <ac:spMkLst>
            <pc:docMk/>
            <pc:sldMk cId="3390717321" sldId="343"/>
            <ac:spMk id="4" creationId="{3C8B132F-D6E4-54F1-EC01-69DB780F9124}"/>
          </ac:spMkLst>
        </pc:spChg>
      </pc:sldChg>
      <pc:sldChg chg="addSp delSp modSp mod modClrScheme chgLayout">
        <pc:chgData name="Noémie Spiller" userId="e4bebb1e-116a-4f15-b3ae-274db878ded7" providerId="ADAL" clId="{DF5371B6-FE0C-4927-B80B-6D707E5EFD11}" dt="2023-05-11T09:38:19.325" v="384" actId="26606"/>
        <pc:sldMkLst>
          <pc:docMk/>
          <pc:sldMk cId="3554343605" sldId="355"/>
        </pc:sldMkLst>
        <pc:spChg chg="add del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2" creationId="{E247B9E8-27F2-21EE-F665-A1AD061E3189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4" creationId="{E2A5C996-3609-41BE-7BD5-DBC9482E4C81}"/>
          </ac:spMkLst>
        </pc:spChg>
        <pc:spChg chg="add del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5" creationId="{4E2E7AA6-D6F0-AC03-52B6-969DD212E71C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6" creationId="{327639D4-D02F-DC2E-4DE6-0A536F565507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1" creationId="{DC3F7553-5111-C72D-22AB-420F473B5C2C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2" creationId="{FEB6CBCE-F34C-5E2A-9259-321D002BBF01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3" creationId="{229DAE72-2CC6-F021-BFDA-E91110F8E85E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4" creationId="{7A519BE5-CF90-F25A-6E02-6529DDC8AE53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5" creationId="{0DA9FE30-0C39-3DEA-EBFA-BFA0F9A6A040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6" creationId="{E384860A-5330-E0B3-24F5-FF52790E5C8D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7" creationId="{560A8E56-F893-38F9-DEC5-9A4599082A07}"/>
          </ac:spMkLst>
        </pc:spChg>
        <pc:spChg chg="add del">
          <ac:chgData name="Noémie Spiller" userId="e4bebb1e-116a-4f15-b3ae-274db878ded7" providerId="ADAL" clId="{DF5371B6-FE0C-4927-B80B-6D707E5EFD11}" dt="2023-05-11T09:38:19.300" v="383" actId="26606"/>
          <ac:spMkLst>
            <pc:docMk/>
            <pc:sldMk cId="3554343605" sldId="355"/>
            <ac:spMk id="19" creationId="{E9F1570F-8619-C25E-60F3-766BB3F8E7DA}"/>
          </ac:spMkLst>
        </pc:spChg>
        <pc:picChg chg="add del">
          <ac:chgData name="Noémie Spiller" userId="e4bebb1e-116a-4f15-b3ae-274db878ded7" providerId="ADAL" clId="{DF5371B6-FE0C-4927-B80B-6D707E5EFD11}" dt="2023-05-11T09:38:14.765" v="381" actId="26606"/>
          <ac:picMkLst>
            <pc:docMk/>
            <pc:sldMk cId="3554343605" sldId="355"/>
            <ac:picMk id="8" creationId="{0E822824-FCDF-247D-F0A2-135589BCDC19}"/>
          </ac:picMkLst>
        </pc:picChg>
        <pc:picChg chg="add del">
          <ac:chgData name="Noémie Spiller" userId="e4bebb1e-116a-4f15-b3ae-274db878ded7" providerId="ADAL" clId="{DF5371B6-FE0C-4927-B80B-6D707E5EFD11}" dt="2023-05-11T09:38:19.300" v="383" actId="26606"/>
          <ac:picMkLst>
            <pc:docMk/>
            <pc:sldMk cId="3554343605" sldId="355"/>
            <ac:picMk id="18" creationId="{7BEF9D2C-06E4-BC4E-3E2B-198D459C6C54}"/>
          </ac:picMkLst>
        </pc:picChg>
      </pc:sldChg>
      <pc:sldChg chg="modSp mod">
        <pc:chgData name="Noémie Spiller" userId="e4bebb1e-116a-4f15-b3ae-274db878ded7" providerId="ADAL" clId="{DF5371B6-FE0C-4927-B80B-6D707E5EFD11}" dt="2023-05-11T09:25:14.084" v="257" actId="20577"/>
        <pc:sldMkLst>
          <pc:docMk/>
          <pc:sldMk cId="1763306305" sldId="356"/>
        </pc:sldMkLst>
        <pc:spChg chg="mod">
          <ac:chgData name="Noémie Spiller" userId="e4bebb1e-116a-4f15-b3ae-274db878ded7" providerId="ADAL" clId="{DF5371B6-FE0C-4927-B80B-6D707E5EFD11}" dt="2023-05-11T09:25:14.084" v="257" actId="20577"/>
          <ac:spMkLst>
            <pc:docMk/>
            <pc:sldMk cId="1763306305" sldId="356"/>
            <ac:spMk id="4" creationId="{6E4D8992-833A-37B5-C002-4303A9BCF1B0}"/>
          </ac:spMkLst>
        </pc:spChg>
      </pc:sldChg>
      <pc:sldChg chg="modSp mod">
        <pc:chgData name="Noémie Spiller" userId="e4bebb1e-116a-4f15-b3ae-274db878ded7" providerId="ADAL" clId="{DF5371B6-FE0C-4927-B80B-6D707E5EFD11}" dt="2023-05-11T09:31:12.372" v="324" actId="207"/>
        <pc:sldMkLst>
          <pc:docMk/>
          <pc:sldMk cId="883094266" sldId="357"/>
        </pc:sldMkLst>
        <pc:graphicFrameChg chg="mod modGraphic">
          <ac:chgData name="Noémie Spiller" userId="e4bebb1e-116a-4f15-b3ae-274db878ded7" providerId="ADAL" clId="{DF5371B6-FE0C-4927-B80B-6D707E5EFD11}" dt="2023-05-11T09:31:12.372" v="324" actId="20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modSp new mod">
        <pc:chgData name="Noémie Spiller" userId="e4bebb1e-116a-4f15-b3ae-274db878ded7" providerId="ADAL" clId="{DF5371B6-FE0C-4927-B80B-6D707E5EFD11}" dt="2023-05-11T09:23:26.357" v="158" actId="20577"/>
        <pc:sldMkLst>
          <pc:docMk/>
          <pc:sldMk cId="2541601619" sldId="358"/>
        </pc:sldMkLst>
        <pc:spChg chg="mod">
          <ac:chgData name="Noémie Spiller" userId="e4bebb1e-116a-4f15-b3ae-274db878ded7" providerId="ADAL" clId="{DF5371B6-FE0C-4927-B80B-6D707E5EFD11}" dt="2023-05-11T09:23:26.357" v="158" actId="20577"/>
          <ac:spMkLst>
            <pc:docMk/>
            <pc:sldMk cId="2541601619" sldId="358"/>
            <ac:spMk id="4" creationId="{5EC51E62-AF43-2CF9-5945-D5BC3D58F7A8}"/>
          </ac:spMkLst>
        </pc:spChg>
      </pc:sldChg>
      <pc:sldChg chg="modSp new mod">
        <pc:chgData name="Noémie Spiller" userId="e4bebb1e-116a-4f15-b3ae-274db878ded7" providerId="ADAL" clId="{DF5371B6-FE0C-4927-B80B-6D707E5EFD11}" dt="2023-05-11T09:24:56.803" v="240" actId="20577"/>
        <pc:sldMkLst>
          <pc:docMk/>
          <pc:sldMk cId="4229679170" sldId="359"/>
        </pc:sldMkLst>
        <pc:spChg chg="mod">
          <ac:chgData name="Noémie Spiller" userId="e4bebb1e-116a-4f15-b3ae-274db878ded7" providerId="ADAL" clId="{DF5371B6-FE0C-4927-B80B-6D707E5EFD11}" dt="2023-05-11T09:24:56.803" v="240" actId="20577"/>
          <ac:spMkLst>
            <pc:docMk/>
            <pc:sldMk cId="4229679170" sldId="359"/>
            <ac:spMk id="4" creationId="{85814CD9-9D42-2B05-ACC5-0416562798DE}"/>
          </ac:spMkLst>
        </pc:spChg>
      </pc:sldChg>
      <pc:sldChg chg="modSp new mod">
        <pc:chgData name="Noémie Spiller" userId="e4bebb1e-116a-4f15-b3ae-274db878ded7" providerId="ADAL" clId="{DF5371B6-FE0C-4927-B80B-6D707E5EFD11}" dt="2023-05-11T09:31:50.018" v="349" actId="20577"/>
        <pc:sldMkLst>
          <pc:docMk/>
          <pc:sldMk cId="2512324309" sldId="360"/>
        </pc:sldMkLst>
        <pc:spChg chg="mod">
          <ac:chgData name="Noémie Spiller" userId="e4bebb1e-116a-4f15-b3ae-274db878ded7" providerId="ADAL" clId="{DF5371B6-FE0C-4927-B80B-6D707E5EFD11}" dt="2023-05-11T09:31:50.018" v="349" actId="20577"/>
          <ac:spMkLst>
            <pc:docMk/>
            <pc:sldMk cId="2512324309" sldId="360"/>
            <ac:spMk id="4" creationId="{6F187E70-044F-5167-3044-617518B75AD6}"/>
          </ac:spMkLst>
        </pc:spChg>
      </pc:sldChg>
      <pc:sldChg chg="modSp new mod ord">
        <pc:chgData name="Noémie Spiller" userId="e4bebb1e-116a-4f15-b3ae-274db878ded7" providerId="ADAL" clId="{DF5371B6-FE0C-4927-B80B-6D707E5EFD11}" dt="2023-05-11T09:35:32.304" v="379"/>
        <pc:sldMkLst>
          <pc:docMk/>
          <pc:sldMk cId="1024414484" sldId="361"/>
        </pc:sldMkLst>
        <pc:spChg chg="mod">
          <ac:chgData name="Noémie Spiller" userId="e4bebb1e-116a-4f15-b3ae-274db878ded7" providerId="ADAL" clId="{DF5371B6-FE0C-4927-B80B-6D707E5EFD11}" dt="2023-05-11T09:35:21.927" v="377" actId="20577"/>
          <ac:spMkLst>
            <pc:docMk/>
            <pc:sldMk cId="1024414484" sldId="361"/>
            <ac:spMk id="4" creationId="{83CDBE51-B14E-25B8-A108-6699F8CFFDA9}"/>
          </ac:spMkLst>
        </pc:spChg>
      </pc:sldChg>
      <pc:sldChg chg="modSp new mod">
        <pc:chgData name="Noémie Spiller" userId="e4bebb1e-116a-4f15-b3ae-274db878ded7" providerId="ADAL" clId="{DF5371B6-FE0C-4927-B80B-6D707E5EFD11}" dt="2023-05-11T09:41:16.383" v="402" actId="20577"/>
        <pc:sldMkLst>
          <pc:docMk/>
          <pc:sldMk cId="4224074385" sldId="362"/>
        </pc:sldMkLst>
        <pc:spChg chg="mod">
          <ac:chgData name="Noémie Spiller" userId="e4bebb1e-116a-4f15-b3ae-274db878ded7" providerId="ADAL" clId="{DF5371B6-FE0C-4927-B80B-6D707E5EFD11}" dt="2023-05-11T09:41:16.383" v="402" actId="20577"/>
          <ac:spMkLst>
            <pc:docMk/>
            <pc:sldMk cId="4224074385" sldId="362"/>
            <ac:spMk id="4" creationId="{BB9A2CCF-9822-E449-405A-A2EC2320ADF8}"/>
          </ac:spMkLst>
        </pc:spChg>
      </pc:sldChg>
    </pc:docChg>
  </pc:docChgLst>
  <pc:docChgLst>
    <pc:chgData name="Noémie Spiller" userId="e4bebb1e-116a-4f15-b3ae-274db878ded7" providerId="ADAL" clId="{8203FAF4-D360-4C3E-9618-61A04B10A5E4}"/>
    <pc:docChg chg="custSel modSld">
      <pc:chgData name="Noémie Spiller" userId="e4bebb1e-116a-4f15-b3ae-274db878ded7" providerId="ADAL" clId="{8203FAF4-D360-4C3E-9618-61A04B10A5E4}" dt="2023-08-16T13:09:56.198" v="4" actId="478"/>
      <pc:docMkLst>
        <pc:docMk/>
      </pc:docMkLst>
      <pc:sldChg chg="delSp modSp mod">
        <pc:chgData name="Noémie Spiller" userId="e4bebb1e-116a-4f15-b3ae-274db878ded7" providerId="ADAL" clId="{8203FAF4-D360-4C3E-9618-61A04B10A5E4}" dt="2023-08-16T13:09:56.198" v="4" actId="478"/>
        <pc:sldMkLst>
          <pc:docMk/>
          <pc:sldMk cId="3063743889" sldId="365"/>
        </pc:sldMkLst>
        <pc:spChg chg="del">
          <ac:chgData name="Noémie Spiller" userId="e4bebb1e-116a-4f15-b3ae-274db878ded7" providerId="ADAL" clId="{8203FAF4-D360-4C3E-9618-61A04B10A5E4}" dt="2023-08-16T13:09:56.198" v="4" actId="478"/>
          <ac:spMkLst>
            <pc:docMk/>
            <pc:sldMk cId="3063743889" sldId="365"/>
            <ac:spMk id="7" creationId="{E80E7724-88B7-7881-4930-E569E9EF4926}"/>
          </ac:spMkLst>
        </pc:spChg>
        <pc:spChg chg="mod">
          <ac:chgData name="Noémie Spiller" userId="e4bebb1e-116a-4f15-b3ae-274db878ded7" providerId="ADAL" clId="{8203FAF4-D360-4C3E-9618-61A04B10A5E4}" dt="2023-08-16T13:09:44.459" v="3" actId="20577"/>
          <ac:spMkLst>
            <pc:docMk/>
            <pc:sldMk cId="3063743889" sldId="365"/>
            <ac:spMk id="18" creationId="{CBE04F93-3167-1126-6D7C-9178720F2497}"/>
          </ac:spMkLst>
        </pc:spChg>
      </pc:sldChg>
    </pc:docChg>
  </pc:docChgLst>
  <pc:docChgLst>
    <pc:chgData name="Noémie Spiller" userId="S::nspiller@stud.hs-heilbronn.de::e4bebb1e-116a-4f15-b3ae-274db878ded7" providerId="AD" clId="Web-{EB45ED1A-1744-13CD-256C-04A4D818FCCC}"/>
    <pc:docChg chg="modSld">
      <pc:chgData name="Noémie Spiller" userId="S::nspiller@stud.hs-heilbronn.de::e4bebb1e-116a-4f15-b3ae-274db878ded7" providerId="AD" clId="Web-{EB45ED1A-1744-13CD-256C-04A4D818FCCC}" dt="2023-04-18T12:08:52.568" v="251" actId="20577"/>
      <pc:docMkLst>
        <pc:docMk/>
      </pc:docMkLst>
      <pc:sldChg chg="modNotes">
        <pc:chgData name="Noémie Spiller" userId="S::nspiller@stud.hs-heilbronn.de::e4bebb1e-116a-4f15-b3ae-274db878ded7" providerId="AD" clId="Web-{EB45ED1A-1744-13CD-256C-04A4D818FCCC}" dt="2023-04-18T11:55:08.430" v="62"/>
        <pc:sldMkLst>
          <pc:docMk/>
          <pc:sldMk cId="1247741922" sldId="317"/>
        </pc:sldMkLst>
      </pc:sldChg>
      <pc:sldChg chg="modSp modNotes">
        <pc:chgData name="Noémie Spiller" userId="S::nspiller@stud.hs-heilbronn.de::e4bebb1e-116a-4f15-b3ae-274db878ded7" providerId="AD" clId="Web-{EB45ED1A-1744-13CD-256C-04A4D818FCCC}" dt="2023-04-18T12:08:52.568" v="251" actId="20577"/>
        <pc:sldMkLst>
          <pc:docMk/>
          <pc:sldMk cId="3738248001" sldId="319"/>
        </pc:sldMkLst>
        <pc:spChg chg="mod">
          <ac:chgData name="Noémie Spiller" userId="S::nspiller@stud.hs-heilbronn.de::e4bebb1e-116a-4f15-b3ae-274db878ded7" providerId="AD" clId="Web-{EB45ED1A-1744-13CD-256C-04A4D818FCCC}" dt="2023-04-18T12:08:52.568" v="251" actId="20577"/>
          <ac:spMkLst>
            <pc:docMk/>
            <pc:sldMk cId="3738248001" sldId="319"/>
            <ac:spMk id="5" creationId="{EE5C0299-10FD-8767-10C9-F81209058D60}"/>
          </ac:spMkLst>
        </pc:spChg>
      </pc:sldChg>
      <pc:sldChg chg="addSp modSp">
        <pc:chgData name="Noémie Spiller" userId="S::nspiller@stud.hs-heilbronn.de::e4bebb1e-116a-4f15-b3ae-274db878ded7" providerId="AD" clId="Web-{EB45ED1A-1744-13CD-256C-04A4D818FCCC}" dt="2023-04-18T11:59:05.172" v="148" actId="20577"/>
        <pc:sldMkLst>
          <pc:docMk/>
          <pc:sldMk cId="4089228486" sldId="320"/>
        </pc:sldMkLst>
        <pc:graphicFrameChg chg="mod modGraphic">
          <ac:chgData name="Noémie Spiller" userId="S::nspiller@stud.hs-heilbronn.de::e4bebb1e-116a-4f15-b3ae-274db878ded7" providerId="AD" clId="Web-{EB45ED1A-1744-13CD-256C-04A4D818FCCC}" dt="2023-04-18T11:59:05.172" v="148" actId="20577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add mod modGraphic">
          <ac:chgData name="Noémie Spiller" userId="S::nspiller@stud.hs-heilbronn.de::e4bebb1e-116a-4f15-b3ae-274db878ded7" providerId="AD" clId="Web-{EB45ED1A-1744-13CD-256C-04A4D818FCCC}" dt="2023-04-18T11:58:45.219" v="140" actId="20577"/>
          <ac:graphicFrameMkLst>
            <pc:docMk/>
            <pc:sldMk cId="4089228486" sldId="320"/>
            <ac:graphicFrameMk id="75" creationId="{E699211F-4815-1871-35EA-752C5BDA838A}"/>
          </ac:graphicFrameMkLst>
        </pc:graphicFrameChg>
      </pc:sldChg>
    </pc:docChg>
  </pc:docChgLst>
  <pc:docChgLst>
    <pc:chgData name="Gastbenutzer" userId="S::urn:spo:anon#f86b790997f433fe469ee6d59c76f4a8a9dd4383fb9541d35ef5bb865230b574::" providerId="AD" clId="Web-{BF97C15D-6F68-B4B3-F6FF-031D6051F7AB}"/>
    <pc:docChg chg="modSld modMainMaster">
      <pc:chgData name="Gastbenutzer" userId="S::urn:spo:anon#f86b790997f433fe469ee6d59c76f4a8a9dd4383fb9541d35ef5bb865230b574::" providerId="AD" clId="Web-{BF97C15D-6F68-B4B3-F6FF-031D6051F7AB}" dt="2023-08-24T13:18:49.226" v="4"/>
      <pc:docMkLst>
        <pc:docMk/>
      </pc:docMkLst>
      <pc:sldChg chg="delSp modSp">
        <pc:chgData name="Gastbenutzer" userId="S::urn:spo:anon#f86b790997f433fe469ee6d59c76f4a8a9dd4383fb9541d35ef5bb865230b574::" providerId="AD" clId="Web-{BF97C15D-6F68-B4B3-F6FF-031D6051F7AB}" dt="2023-08-24T13:18:49.226" v="4"/>
        <pc:sldMkLst>
          <pc:docMk/>
          <pc:sldMk cId="1147882705" sldId="313"/>
        </pc:sldMkLst>
        <pc:spChg chg="del mod">
          <ac:chgData name="Gastbenutzer" userId="S::urn:spo:anon#f86b790997f433fe469ee6d59c76f4a8a9dd4383fb9541d35ef5bb865230b574::" providerId="AD" clId="Web-{BF97C15D-6F68-B4B3-F6FF-031D6051F7AB}" dt="2023-08-24T13:18:49.226" v="4"/>
          <ac:spMkLst>
            <pc:docMk/>
            <pc:sldMk cId="1147882705" sldId="313"/>
            <ac:spMk id="2" creationId="{822AC9A7-EA1D-EEC5-B57F-9860B263FF06}"/>
          </ac:spMkLst>
        </pc:spChg>
        <pc:spChg chg="del">
          <ac:chgData name="Gastbenutzer" userId="S::urn:spo:anon#f86b790997f433fe469ee6d59c76f4a8a9dd4383fb9541d35ef5bb865230b574::" providerId="AD" clId="Web-{BF97C15D-6F68-B4B3-F6FF-031D6051F7AB}" dt="2023-08-24T13:16:30.783" v="0"/>
          <ac:spMkLst>
            <pc:docMk/>
            <pc:sldMk cId="1147882705" sldId="313"/>
            <ac:spMk id="4" creationId="{07FAB063-C2CE-422C-8EA1-C9A11188E517}"/>
          </ac:spMkLst>
        </pc:spChg>
      </pc:sldChg>
      <pc:sldChg chg="modSp">
        <pc:chgData name="Gastbenutzer" userId="S::urn:spo:anon#f86b790997f433fe469ee6d59c76f4a8a9dd4383fb9541d35ef5bb865230b574::" providerId="AD" clId="Web-{BF97C15D-6F68-B4B3-F6FF-031D6051F7AB}" dt="2023-08-24T13:16:44.705" v="1"/>
        <pc:sldMkLst>
          <pc:docMk/>
          <pc:sldMk cId="2642368517" sldId="338"/>
        </pc:sldMkLst>
        <pc:spChg chg="mod">
          <ac:chgData name="Gastbenutzer" userId="S::urn:spo:anon#f86b790997f433fe469ee6d59c76f4a8a9dd4383fb9541d35ef5bb865230b574::" providerId="AD" clId="Web-{BF97C15D-6F68-B4B3-F6FF-031D6051F7AB}" dt="2023-08-24T13:16:44.705" v="1"/>
          <ac:spMkLst>
            <pc:docMk/>
            <pc:sldMk cId="2642368517" sldId="338"/>
            <ac:spMk id="2" creationId="{62388557-4AE5-2B75-FBB3-0E1FA0FFD65C}"/>
          </ac:spMkLst>
        </pc:spChg>
      </pc:sldChg>
      <pc:sldMasterChg chg="mod modSldLayout">
        <pc:chgData name="Gastbenutzer" userId="S::urn:spo:anon#f86b790997f433fe469ee6d59c76f4a8a9dd4383fb9541d35ef5bb865230b574::" providerId="AD" clId="Web-{BF97C15D-6F68-B4B3-F6FF-031D6051F7AB}" dt="2023-08-24T13:18:28.147" v="2"/>
        <pc:sldMasterMkLst>
          <pc:docMk/>
          <pc:sldMasterMk cId="3345050395" sldId="2147483660"/>
        </pc:sldMasterMkLst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2166755982" sldId="2147483661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574504283" sldId="2147483662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588594681" sldId="2147483663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156702840" sldId="2147483664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685176984" sldId="2147483665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672357736" sldId="2147483666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019644223" sldId="2147483667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795033650" sldId="2147483668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130336461" sldId="2147483669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409574515" sldId="2147483670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169738758" sldId="2147483671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2386721732" sldId="2147483672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380964567" sldId="2147483673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028177054" sldId="2147483677"/>
          </pc:sldLayoutMkLst>
        </pc:sldLayoutChg>
      </pc:sldMasterChg>
      <pc:sldMasterChg chg="mod modSldLayout">
        <pc:chgData name="Gastbenutzer" userId="S::urn:spo:anon#f86b790997f433fe469ee6d59c76f4a8a9dd4383fb9541d35ef5bb865230b574::" providerId="AD" clId="Web-{BF97C15D-6F68-B4B3-F6FF-031D6051F7AB}" dt="2023-08-24T13:18:28.147" v="2"/>
        <pc:sldMasterMkLst>
          <pc:docMk/>
          <pc:sldMasterMk cId="391508935" sldId="2147483675"/>
        </pc:sldMasterMkLst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91508935" sldId="2147483675"/>
            <pc:sldLayoutMk cId="3059466993" sldId="2147483676"/>
          </pc:sldLayoutMkLst>
        </pc:sldLayoutChg>
      </pc:sldMasterChg>
    </pc:docChg>
  </pc:docChgLst>
  <pc:docChgLst>
    <pc:chgData name="Noémie Spiller" userId="e4bebb1e-116a-4f15-b3ae-274db878ded7" providerId="ADAL" clId="{A490C0FA-ABE5-4F7B-BF13-815DBCD4225F}"/>
    <pc:docChg chg="undo redo custSel addSld delSld modSld">
      <pc:chgData name="Noémie Spiller" userId="e4bebb1e-116a-4f15-b3ae-274db878ded7" providerId="ADAL" clId="{A490C0FA-ABE5-4F7B-BF13-815DBCD4225F}" dt="2023-05-30T10:26:34.024" v="813" actId="14100"/>
      <pc:docMkLst>
        <pc:docMk/>
      </pc:docMkLst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1763306305" sldId="356"/>
        </pc:sldMkLst>
      </pc:sldChg>
      <pc:sldChg chg="modSp mod">
        <pc:chgData name="Noémie Spiller" userId="e4bebb1e-116a-4f15-b3ae-274db878ded7" providerId="ADAL" clId="{A490C0FA-ABE5-4F7B-BF13-815DBCD4225F}" dt="2023-05-29T13:12:08.964" v="97" actId="207"/>
        <pc:sldMkLst>
          <pc:docMk/>
          <pc:sldMk cId="883094266" sldId="357"/>
        </pc:sldMkLst>
        <pc:graphicFrameChg chg="modGraphic">
          <ac:chgData name="Noémie Spiller" userId="e4bebb1e-116a-4f15-b3ae-274db878ded7" providerId="ADAL" clId="{A490C0FA-ABE5-4F7B-BF13-815DBCD4225F}" dt="2023-05-29T13:12:08.964" v="97" actId="20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addSp delSp modSp mod modClrScheme chgLayout">
        <pc:chgData name="Noémie Spiller" userId="e4bebb1e-116a-4f15-b3ae-274db878ded7" providerId="ADAL" clId="{A490C0FA-ABE5-4F7B-BF13-815DBCD4225F}" dt="2023-05-30T08:38:28.581" v="186" actId="1076"/>
        <pc:sldMkLst>
          <pc:docMk/>
          <pc:sldMk cId="2541601619" sldId="358"/>
        </pc:sldMkLst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2" creationId="{79E23600-410B-182D-6876-E823C3C16E5D}"/>
          </ac:spMkLst>
        </pc:spChg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3" creationId="{C0381440-CB5B-3C07-BCE2-FA866C9C6001}"/>
          </ac:spMkLst>
        </pc:spChg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4" creationId="{5EC51E62-AF43-2CF9-5945-D5BC3D58F7A8}"/>
          </ac:spMkLst>
        </pc:spChg>
        <pc:spChg chg="del">
          <ac:chgData name="Noémie Spiller" userId="e4bebb1e-116a-4f15-b3ae-274db878ded7" providerId="ADAL" clId="{A490C0FA-ABE5-4F7B-BF13-815DBCD4225F}" dt="2023-05-23T10:13:28.189" v="1" actId="1957"/>
          <ac:spMkLst>
            <pc:docMk/>
            <pc:sldMk cId="2541601619" sldId="358"/>
            <ac:spMk id="5" creationId="{9BFDD5D4-5777-4BF3-C985-0FFB9EF013A0}"/>
          </ac:spMkLst>
        </pc:spChg>
        <pc:spChg chg="add mod">
          <ac:chgData name="Noémie Spiller" userId="e4bebb1e-116a-4f15-b3ae-274db878ded7" providerId="ADAL" clId="{A490C0FA-ABE5-4F7B-BF13-815DBCD4225F}" dt="2023-05-30T08:36:07.425" v="166"/>
          <ac:spMkLst>
            <pc:docMk/>
            <pc:sldMk cId="2541601619" sldId="358"/>
            <ac:spMk id="7" creationId="{3B3BC348-82D1-D410-F208-5DD36CC9DF94}"/>
          </ac:spMkLst>
        </pc:spChg>
        <pc:spChg chg="add del 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11" creationId="{362C74C7-1294-AA65-4E0A-2228542016C8}"/>
          </ac:spMkLst>
        </pc:spChg>
        <pc:spChg chg="add mod">
          <ac:chgData name="Noémie Spiller" userId="e4bebb1e-116a-4f15-b3ae-274db878ded7" providerId="ADAL" clId="{A490C0FA-ABE5-4F7B-BF13-815DBCD4225F}" dt="2023-05-23T11:42:25.815" v="19"/>
          <ac:spMkLst>
            <pc:docMk/>
            <pc:sldMk cId="2541601619" sldId="358"/>
            <ac:spMk id="14" creationId="{CA83DB73-BA7D-E9D6-26CD-69C10894DE44}"/>
          </ac:spMkLst>
        </pc:spChg>
        <pc:spChg chg="add mod">
          <ac:chgData name="Noémie Spiller" userId="e4bebb1e-116a-4f15-b3ae-274db878ded7" providerId="ADAL" clId="{A490C0FA-ABE5-4F7B-BF13-815DBCD4225F}" dt="2023-05-23T11:46:01.763" v="95" actId="20577"/>
          <ac:spMkLst>
            <pc:docMk/>
            <pc:sldMk cId="2541601619" sldId="358"/>
            <ac:spMk id="18" creationId="{CBE04F93-3167-1126-6D7C-9178720F2497}"/>
          </ac:spMkLst>
        </pc:spChg>
        <pc:graphicFrameChg chg="add del mod">
          <ac:chgData name="Noémie Spiller" userId="e4bebb1e-116a-4f15-b3ae-274db878ded7" providerId="ADAL" clId="{A490C0FA-ABE5-4F7B-BF13-815DBCD4225F}" dt="2023-05-23T10:26:10.059" v="8" actId="478"/>
          <ac:graphicFrameMkLst>
            <pc:docMk/>
            <pc:sldMk cId="2541601619" sldId="358"/>
            <ac:graphicFrameMk id="9" creationId="{59CF048C-ADF0-A05F-409A-E2F964909A19}"/>
          </ac:graphicFrameMkLst>
        </pc:graphicFrameChg>
        <pc:graphicFrameChg chg="add del mod">
          <ac:chgData name="Noémie Spiller" userId="e4bebb1e-116a-4f15-b3ae-274db878ded7" providerId="ADAL" clId="{A490C0FA-ABE5-4F7B-BF13-815DBCD4225F}" dt="2023-05-30T08:38:05.658" v="185" actId="478"/>
          <ac:graphicFrameMkLst>
            <pc:docMk/>
            <pc:sldMk cId="2541601619" sldId="358"/>
            <ac:graphicFrameMk id="10" creationId="{9F9D9834-0009-2514-0D37-C7F43C4D2F51}"/>
          </ac:graphicFrameMkLst>
        </pc:graphicFrameChg>
        <pc:picChg chg="add mod">
          <ac:chgData name="Noémie Spiller" userId="e4bebb1e-116a-4f15-b3ae-274db878ded7" providerId="ADAL" clId="{A490C0FA-ABE5-4F7B-BF13-815DBCD4225F}" dt="2023-05-30T08:38:28.581" v="186" actId="1076"/>
          <ac:picMkLst>
            <pc:docMk/>
            <pc:sldMk cId="2541601619" sldId="358"/>
            <ac:picMk id="6" creationId="{B7AFC3B4-F9E0-FED3-3668-1602D439CB1B}"/>
          </ac:picMkLst>
        </pc:picChg>
        <pc:picChg chg="add mod">
          <ac:chgData name="Noémie Spiller" userId="e4bebb1e-116a-4f15-b3ae-274db878ded7" providerId="ADAL" clId="{A490C0FA-ABE5-4F7B-BF13-815DBCD4225F}" dt="2023-05-23T10:26:16.659" v="12" actId="26606"/>
          <ac:picMkLst>
            <pc:docMk/>
            <pc:sldMk cId="2541601619" sldId="358"/>
            <ac:picMk id="13" creationId="{6C2C5D31-B9A4-FCFD-39C4-F8447AEEAA5E}"/>
          </ac:picMkLst>
        </pc:picChg>
      </pc:sldChg>
      <pc:sldChg chg="addSp modSp mod modNotesTx">
        <pc:chgData name="Noémie Spiller" userId="e4bebb1e-116a-4f15-b3ae-274db878ded7" providerId="ADAL" clId="{A490C0FA-ABE5-4F7B-BF13-815DBCD4225F}" dt="2023-05-30T09:16:40.869" v="801" actId="20577"/>
        <pc:sldMkLst>
          <pc:docMk/>
          <pc:sldMk cId="4229679170" sldId="359"/>
        </pc:sldMkLst>
        <pc:spChg chg="mod">
          <ac:chgData name="Noémie Spiller" userId="e4bebb1e-116a-4f15-b3ae-274db878ded7" providerId="ADAL" clId="{A490C0FA-ABE5-4F7B-BF13-815DBCD4225F}" dt="2023-05-30T09:16:40.869" v="801" actId="20577"/>
          <ac:spMkLst>
            <pc:docMk/>
            <pc:sldMk cId="4229679170" sldId="359"/>
            <ac:spMk id="4" creationId="{85814CD9-9D42-2B05-ACC5-0416562798DE}"/>
          </ac:spMkLst>
        </pc:spChg>
        <pc:spChg chg="mod">
          <ac:chgData name="Noémie Spiller" userId="e4bebb1e-116a-4f15-b3ae-274db878ded7" providerId="ADAL" clId="{A490C0FA-ABE5-4F7B-BF13-815DBCD4225F}" dt="2023-05-30T09:14:28.373" v="749" actId="5793"/>
          <ac:spMkLst>
            <pc:docMk/>
            <pc:sldMk cId="4229679170" sldId="359"/>
            <ac:spMk id="5" creationId="{A2967FA9-0661-4748-EBFA-ED131685EFAE}"/>
          </ac:spMkLst>
        </pc:spChg>
        <pc:spChg chg="add mod">
          <ac:chgData name="Noémie Spiller" userId="e4bebb1e-116a-4f15-b3ae-274db878ded7" providerId="ADAL" clId="{A490C0FA-ABE5-4F7B-BF13-815DBCD4225F}" dt="2023-05-30T09:14:53.919" v="753" actId="1076"/>
          <ac:spMkLst>
            <pc:docMk/>
            <pc:sldMk cId="4229679170" sldId="359"/>
            <ac:spMk id="8" creationId="{E0077CA4-3DFA-03E0-426C-14970E51A60D}"/>
          </ac:spMkLst>
        </pc:spChg>
        <pc:spChg chg="add mod">
          <ac:chgData name="Noémie Spiller" userId="e4bebb1e-116a-4f15-b3ae-274db878ded7" providerId="ADAL" clId="{A490C0FA-ABE5-4F7B-BF13-815DBCD4225F}" dt="2023-05-30T09:15:34.103" v="763"/>
          <ac:spMkLst>
            <pc:docMk/>
            <pc:sldMk cId="4229679170" sldId="359"/>
            <ac:spMk id="11" creationId="{E59B3AFE-C916-5A73-8632-B20E2F33F526}"/>
          </ac:spMkLst>
        </pc:spChg>
        <pc:picChg chg="add mod">
          <ac:chgData name="Noémie Spiller" userId="e4bebb1e-116a-4f15-b3ae-274db878ded7" providerId="ADAL" clId="{A490C0FA-ABE5-4F7B-BF13-815DBCD4225F}" dt="2023-05-30T09:14:49.607" v="752" actId="1076"/>
          <ac:picMkLst>
            <pc:docMk/>
            <pc:sldMk cId="4229679170" sldId="359"/>
            <ac:picMk id="7" creationId="{649156F3-8D63-763D-BCDD-1180A2E1EA68}"/>
          </ac:picMkLst>
        </pc:picChg>
        <pc:picChg chg="add mod">
          <ac:chgData name="Noémie Spiller" userId="e4bebb1e-116a-4f15-b3ae-274db878ded7" providerId="ADAL" clId="{A490C0FA-ABE5-4F7B-BF13-815DBCD4225F}" dt="2023-05-30T09:15:04.578" v="756" actId="1076"/>
          <ac:picMkLst>
            <pc:docMk/>
            <pc:sldMk cId="4229679170" sldId="359"/>
            <ac:picMk id="10" creationId="{AC0A9631-CAE2-8AAC-CE29-CB91F1324F9A}"/>
          </ac:picMkLst>
        </pc:picChg>
      </pc:sldChg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2512324309" sldId="360"/>
        </pc:sldMkLst>
      </pc:sldChg>
      <pc:sldChg chg="addSp delSp modSp mod">
        <pc:chgData name="Noémie Spiller" userId="e4bebb1e-116a-4f15-b3ae-274db878ded7" providerId="ADAL" clId="{A490C0FA-ABE5-4F7B-BF13-815DBCD4225F}" dt="2023-05-30T10:26:34.024" v="813" actId="14100"/>
        <pc:sldMkLst>
          <pc:docMk/>
          <pc:sldMk cId="1024414484" sldId="361"/>
        </pc:sldMkLst>
        <pc:spChg chg="del">
          <ac:chgData name="Noémie Spiller" userId="e4bebb1e-116a-4f15-b3ae-274db878ded7" providerId="ADAL" clId="{A490C0FA-ABE5-4F7B-BF13-815DBCD4225F}" dt="2023-05-30T08:41:03.375" v="187"/>
          <ac:spMkLst>
            <pc:docMk/>
            <pc:sldMk cId="1024414484" sldId="361"/>
            <ac:spMk id="5" creationId="{6B555C86-F8D6-2232-7F04-34F1C1E8CCBF}"/>
          </ac:spMkLst>
        </pc:spChg>
        <pc:spChg chg="add mod">
          <ac:chgData name="Noémie Spiller" userId="e4bebb1e-116a-4f15-b3ae-274db878ded7" providerId="ADAL" clId="{A490C0FA-ABE5-4F7B-BF13-815DBCD4225F}" dt="2023-05-30T10:26:34.024" v="813" actId="14100"/>
          <ac:spMkLst>
            <pc:docMk/>
            <pc:sldMk cId="1024414484" sldId="361"/>
            <ac:spMk id="8" creationId="{D6F397D1-9A46-286C-F0A3-6EDE608B74C0}"/>
          </ac:spMkLst>
        </pc:spChg>
        <pc:picChg chg="add mod">
          <ac:chgData name="Noémie Spiller" userId="e4bebb1e-116a-4f15-b3ae-274db878ded7" providerId="ADAL" clId="{A490C0FA-ABE5-4F7B-BF13-815DBCD4225F}" dt="2023-05-30T08:41:06.071" v="189" actId="962"/>
          <ac:picMkLst>
            <pc:docMk/>
            <pc:sldMk cId="1024414484" sldId="361"/>
            <ac:picMk id="7" creationId="{4E2D8364-D235-5213-21EC-C25BE4A5A791}"/>
          </ac:picMkLst>
        </pc:picChg>
      </pc:sldChg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4224074385" sldId="362"/>
        </pc:sldMkLst>
      </pc:sldChg>
      <pc:sldChg chg="modSp add mod">
        <pc:chgData name="Noémie Spiller" userId="e4bebb1e-116a-4f15-b3ae-274db878ded7" providerId="ADAL" clId="{A490C0FA-ABE5-4F7B-BF13-815DBCD4225F}" dt="2023-05-29T13:14:56.512" v="109" actId="20577"/>
        <pc:sldMkLst>
          <pc:docMk/>
          <pc:sldMk cId="1640701986" sldId="363"/>
        </pc:sldMkLst>
        <pc:spChg chg="mod">
          <ac:chgData name="Noémie Spiller" userId="e4bebb1e-116a-4f15-b3ae-274db878ded7" providerId="ADAL" clId="{A490C0FA-ABE5-4F7B-BF13-815DBCD4225F}" dt="2023-05-29T13:14:56.512" v="109" actId="20577"/>
          <ac:spMkLst>
            <pc:docMk/>
            <pc:sldMk cId="1640701986" sldId="363"/>
            <ac:spMk id="3" creationId="{D7651B55-B946-B9EF-7100-2776B63A242A}"/>
          </ac:spMkLst>
        </pc:spChg>
      </pc:sldChg>
      <pc:sldChg chg="modSp add mod">
        <pc:chgData name="Noémie Spiller" userId="e4bebb1e-116a-4f15-b3ae-274db878ded7" providerId="ADAL" clId="{A490C0FA-ABE5-4F7B-BF13-815DBCD4225F}" dt="2023-05-29T13:15:36.747" v="126" actId="113"/>
        <pc:sldMkLst>
          <pc:docMk/>
          <pc:sldMk cId="2121786811" sldId="364"/>
        </pc:sldMkLst>
        <pc:graphicFrameChg chg="mod modGraphic">
          <ac:chgData name="Noémie Spiller" userId="e4bebb1e-116a-4f15-b3ae-274db878ded7" providerId="ADAL" clId="{A490C0FA-ABE5-4F7B-BF13-815DBCD4225F}" dt="2023-05-29T13:15:36.747" v="126" actId="113"/>
          <ac:graphicFrameMkLst>
            <pc:docMk/>
            <pc:sldMk cId="2121786811" sldId="364"/>
            <ac:graphicFrameMk id="6" creationId="{60C765E1-87FE-FA26-5139-36E44A29E800}"/>
          </ac:graphicFrameMkLst>
        </pc:graphicFrameChg>
      </pc:sldChg>
      <pc:sldChg chg="delSp modSp add mod">
        <pc:chgData name="Noémie Spiller" userId="e4bebb1e-116a-4f15-b3ae-274db878ded7" providerId="ADAL" clId="{A490C0FA-ABE5-4F7B-BF13-815DBCD4225F}" dt="2023-05-29T13:17:09.748" v="143" actId="20577"/>
        <pc:sldMkLst>
          <pc:docMk/>
          <pc:sldMk cId="3063743889" sldId="365"/>
        </pc:sldMkLst>
        <pc:spChg chg="mod">
          <ac:chgData name="Noémie Spiller" userId="e4bebb1e-116a-4f15-b3ae-274db878ded7" providerId="ADAL" clId="{A490C0FA-ABE5-4F7B-BF13-815DBCD4225F}" dt="2023-05-29T13:17:04.850" v="139" actId="20577"/>
          <ac:spMkLst>
            <pc:docMk/>
            <pc:sldMk cId="3063743889" sldId="365"/>
            <ac:spMk id="4" creationId="{5EC51E62-AF43-2CF9-5945-D5BC3D58F7A8}"/>
          </ac:spMkLst>
        </pc:spChg>
        <pc:spChg chg="mod">
          <ac:chgData name="Noémie Spiller" userId="e4bebb1e-116a-4f15-b3ae-274db878ded7" providerId="ADAL" clId="{A490C0FA-ABE5-4F7B-BF13-815DBCD4225F}" dt="2023-05-29T13:17:09.748" v="143" actId="20577"/>
          <ac:spMkLst>
            <pc:docMk/>
            <pc:sldMk cId="3063743889" sldId="365"/>
            <ac:spMk id="18" creationId="{CBE04F93-3167-1126-6D7C-9178720F2497}"/>
          </ac:spMkLst>
        </pc:spChg>
        <pc:picChg chg="del">
          <ac:chgData name="Noémie Spiller" userId="e4bebb1e-116a-4f15-b3ae-274db878ded7" providerId="ADAL" clId="{A490C0FA-ABE5-4F7B-BF13-815DBCD4225F}" dt="2023-05-29T13:16:59.041" v="128" actId="478"/>
          <ac:picMkLst>
            <pc:docMk/>
            <pc:sldMk cId="3063743889" sldId="365"/>
            <ac:picMk id="13" creationId="{6C2C5D31-B9A4-FCFD-39C4-F8447AEEAA5E}"/>
          </ac:picMkLst>
        </pc:picChg>
      </pc:sldChg>
      <pc:sldChg chg="modSp add mod">
        <pc:chgData name="Noémie Spiller" userId="e4bebb1e-116a-4f15-b3ae-274db878ded7" providerId="ADAL" clId="{A490C0FA-ABE5-4F7B-BF13-815DBCD4225F}" dt="2023-05-30T09:20:14.674" v="805" actId="20577"/>
        <pc:sldMkLst>
          <pc:docMk/>
          <pc:sldMk cId="1510700727" sldId="366"/>
        </pc:sldMkLst>
        <pc:spChg chg="mod">
          <ac:chgData name="Noémie Spiller" userId="e4bebb1e-116a-4f15-b3ae-274db878ded7" providerId="ADAL" clId="{A490C0FA-ABE5-4F7B-BF13-815DBCD4225F}" dt="2023-05-29T13:17:15.635" v="153" actId="20577"/>
          <ac:spMkLst>
            <pc:docMk/>
            <pc:sldMk cId="1510700727" sldId="366"/>
            <ac:spMk id="4" creationId="{85814CD9-9D42-2B05-ACC5-0416562798DE}"/>
          </ac:spMkLst>
        </pc:spChg>
        <pc:spChg chg="mod">
          <ac:chgData name="Noémie Spiller" userId="e4bebb1e-116a-4f15-b3ae-274db878ded7" providerId="ADAL" clId="{A490C0FA-ABE5-4F7B-BF13-815DBCD4225F}" dt="2023-05-30T09:20:14.674" v="805" actId="20577"/>
          <ac:spMkLst>
            <pc:docMk/>
            <pc:sldMk cId="1510700727" sldId="366"/>
            <ac:spMk id="5" creationId="{A2967FA9-0661-4748-EBFA-ED131685EFAE}"/>
          </ac:spMkLst>
        </pc:spChg>
      </pc:sldChg>
    </pc:docChg>
  </pc:docChgLst>
  <pc:docChgLst>
    <pc:chgData name="Noémie Spiller" userId="S::nspiller@stud.hs-heilbronn.de::e4bebb1e-116a-4f15-b3ae-274db878ded7" providerId="AD" clId="Web-{6F55C8AD-1DD8-30BA-2291-0FCBF0CFF8F1}"/>
    <pc:docChg chg="modSld">
      <pc:chgData name="Noémie Spiller" userId="S::nspiller@stud.hs-heilbronn.de::e4bebb1e-116a-4f15-b3ae-274db878ded7" providerId="AD" clId="Web-{6F55C8AD-1DD8-30BA-2291-0FCBF0CFF8F1}" dt="2023-05-29T13:11:24.633" v="19" actId="20577"/>
      <pc:docMkLst>
        <pc:docMk/>
      </pc:docMkLst>
      <pc:sldChg chg="modSp">
        <pc:chgData name="Noémie Spiller" userId="S::nspiller@stud.hs-heilbronn.de::e4bebb1e-116a-4f15-b3ae-274db878ded7" providerId="AD" clId="Web-{6F55C8AD-1DD8-30BA-2291-0FCBF0CFF8F1}" dt="2023-05-29T13:11:24.633" v="19" actId="20577"/>
        <pc:sldMkLst>
          <pc:docMk/>
          <pc:sldMk cId="883094266" sldId="357"/>
        </pc:sldMkLst>
        <pc:graphicFrameChg chg="mod modGraphic">
          <ac:chgData name="Noémie Spiller" userId="S::nspiller@stud.hs-heilbronn.de::e4bebb1e-116a-4f15-b3ae-274db878ded7" providerId="AD" clId="Web-{6F55C8AD-1DD8-30BA-2291-0FCBF0CFF8F1}" dt="2023-05-29T13:11:24.633" v="19" actId="2057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/>
      <dgm:t>
        <a:bodyPr/>
        <a:lstStyle/>
        <a:p>
          <a:r>
            <a:rPr lang="de-DE" sz="1400" b="1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/>
      <dgm:t>
        <a:bodyPr/>
        <a:lstStyle/>
        <a:p>
          <a:r>
            <a:rPr lang="de-DE" sz="1400" b="1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/>
      <dgm:t>
        <a:bodyPr/>
        <a:lstStyle/>
        <a:p>
          <a:r>
            <a:rPr lang="de-DE" sz="1300" b="1"/>
            <a:t>Neuronale Netze</a:t>
          </a:r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/>
      <dgm:t>
        <a:bodyPr/>
        <a:lstStyle/>
        <a:p>
          <a:r>
            <a:rPr lang="de-DE" sz="1300" b="1"/>
            <a:t>Maschinelles Lernen</a:t>
          </a:r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/>
      <dgm:t>
        <a:bodyPr/>
        <a:lstStyle/>
        <a:p>
          <a:r>
            <a:rPr lang="de-DE" sz="1400" b="1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/>
      <dgm:t>
        <a:bodyPr/>
        <a:lstStyle/>
        <a:p>
          <a:r>
            <a:rPr lang="de-DE" sz="1300" b="1"/>
            <a:t>Maschinelles Lernen</a:t>
          </a:r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/>
      <dgm:t>
        <a:bodyPr/>
        <a:lstStyle/>
        <a:p>
          <a:r>
            <a:rPr lang="de-DE" sz="1400" b="1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/>
      <dgm:t>
        <a:bodyPr/>
        <a:lstStyle/>
        <a:p>
          <a:r>
            <a:rPr lang="de-DE" sz="1300" b="1"/>
            <a:t>Neuronale Netze</a:t>
          </a:r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/>
      <dgm:t>
        <a:bodyPr/>
        <a:lstStyle/>
        <a:p>
          <a:r>
            <a:rPr lang="de-DE" sz="1400" b="1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/>
      <dgm:t>
        <a:bodyPr/>
        <a:lstStyle/>
        <a:p>
          <a:r>
            <a:rPr lang="de-DE" sz="1300" b="1"/>
            <a:t>Maschinelles Lernen</a:t>
          </a:r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/>
      <dgm:t>
        <a:bodyPr/>
        <a:lstStyle/>
        <a:p>
          <a:r>
            <a:rPr lang="de-DE" sz="1400" b="1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/>
      <dgm:t>
        <a:bodyPr/>
        <a:lstStyle/>
        <a:p>
          <a:r>
            <a:rPr lang="de-DE" sz="1300" b="1"/>
            <a:t>Neuronale Netze</a:t>
          </a:r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/>
      <dgm:t>
        <a:bodyPr/>
        <a:lstStyle/>
        <a:p>
          <a:r>
            <a:rPr lang="de-DE" sz="1400" b="1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/>
      <dgm:t>
        <a:bodyPr/>
        <a:lstStyle/>
        <a:p>
          <a:r>
            <a:rPr lang="de-DE" sz="1300" b="1"/>
            <a:t>Maschinelles Lernen</a:t>
          </a:r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/>
      <dgm:t>
        <a:bodyPr/>
        <a:lstStyle/>
        <a:p>
          <a:r>
            <a:rPr lang="de-DE" sz="1400" b="1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/>
      <dgm:t>
        <a:bodyPr/>
        <a:lstStyle/>
        <a:p>
          <a:r>
            <a:rPr lang="de-DE" sz="1300" b="1"/>
            <a:t>Neuronale Netze</a:t>
          </a:r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1" err="1"/>
            <a:t>Klassifizierung</a:t>
          </a:r>
          <a:endParaRPr lang="en-US" b="1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  <a:latin typeface="Arial"/>
            </a:rPr>
            <a:t>???</a:t>
          </a:r>
          <a:endParaRPr lang="en-US">
            <a:solidFill>
              <a:schemeClr val="bg2"/>
            </a:solidFill>
          </a:endParaRP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0" err="1"/>
            <a:t>Klassifizierung</a:t>
          </a:r>
          <a:endParaRPr lang="en-US" b="0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Regression</a:t>
          </a: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0" err="1"/>
            <a:t>Klassifizierung</a:t>
          </a:r>
          <a:endParaRPr lang="en-US" b="0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Regression</a:t>
          </a: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err="1"/>
            <a:t>Klassifizierung</a:t>
          </a:r>
          <a:endParaRPr lang="en-US" sz="1700" b="1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  <a:latin typeface="Arial"/>
            </a:rPr>
            <a:t>???</a:t>
          </a:r>
          <a:endParaRPr lang="en-US" sz="1700" kern="1200">
            <a:solidFill>
              <a:schemeClr val="bg2"/>
            </a:solidFill>
          </a:endParaRP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Neuronale</a:t>
          </a:r>
          <a:r>
            <a:rPr lang="en-US" sz="1700" kern="1200"/>
            <a:t> </a:t>
          </a:r>
          <a:r>
            <a:rPr lang="en-US" sz="1700" kern="1200" err="1"/>
            <a:t>Netze</a:t>
          </a:r>
          <a:endParaRPr lang="en-US" sz="17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err="1"/>
            <a:t>Klassifizierung</a:t>
          </a:r>
          <a:endParaRPr lang="en-US" sz="1900" b="0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tx1"/>
              </a:solidFill>
            </a:rPr>
            <a:t>Regression</a:t>
          </a: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Neuronale</a:t>
          </a:r>
          <a:r>
            <a:rPr lang="en-US" sz="1900" kern="1200"/>
            <a:t> </a:t>
          </a:r>
          <a:r>
            <a:rPr lang="en-US" sz="1900" kern="1200" err="1"/>
            <a:t>Netze</a:t>
          </a:r>
          <a:endParaRPr lang="en-US" sz="19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err="1"/>
            <a:t>Klassifizierung</a:t>
          </a:r>
          <a:endParaRPr lang="en-US" sz="1900" b="0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tx1"/>
              </a:solidFill>
            </a:rPr>
            <a:t>Regression</a:t>
          </a: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Neuronale</a:t>
          </a:r>
          <a:r>
            <a:rPr lang="en-US" sz="1900" kern="1200"/>
            <a:t> </a:t>
          </a:r>
          <a:r>
            <a:rPr lang="en-US" sz="1900" kern="1200" err="1"/>
            <a:t>Netze</a:t>
          </a:r>
          <a:endParaRPr lang="en-US" sz="19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F818E-1E91-4866-99E0-ED18990D21A0}" type="datetimeFigureOut">
              <a:rPr lang="de-DE" smtClean="0"/>
              <a:t>30.08.2023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1506-9360-49A9-B331-A8A2A422D4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57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312-DB76-4E81-BC73-DF6B25F2DD69}" type="datetimeFigureOut">
              <a:rPr lang="de-DE" smtClean="0"/>
              <a:t>30.08.2023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F03CB-9ED1-4835-B01A-EE77F2B02B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987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930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Zuerst Fokus auf Neuronale Netze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847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Keine genaue Zahl der Schichten</a:t>
            </a:r>
          </a:p>
          <a:p>
            <a:pPr marL="171450" indent="-171450">
              <a:buFontTx/>
              <a:buChar char="-"/>
            </a:pPr>
            <a:r>
              <a:rPr lang="de-DE"/>
              <a:t>Für manche würde unser NN schon als tief gelten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176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Themen im Video:</a:t>
            </a:r>
          </a:p>
          <a:p>
            <a:pPr marL="628650" lvl="1" indent="-171450">
              <a:buFontTx/>
              <a:buChar char="-"/>
            </a:pPr>
            <a:r>
              <a:rPr lang="de-DE"/>
              <a:t>Neuronen/Knoten und Kanten</a:t>
            </a:r>
          </a:p>
          <a:p>
            <a:pPr marL="628650" lvl="1" indent="-171450">
              <a:buFontTx/>
              <a:buChar char="-"/>
            </a:pPr>
            <a:r>
              <a:rPr lang="de-DE"/>
              <a:t>Eingabeschicht, verborgene Schicht und Ausgabeschicht</a:t>
            </a:r>
          </a:p>
          <a:p>
            <a:pPr marL="628650" lvl="1" indent="-171450">
              <a:buFontTx/>
              <a:buChar char="-"/>
            </a:pPr>
            <a:r>
              <a:rPr lang="de-DE"/>
              <a:t>Gewichte</a:t>
            </a:r>
          </a:p>
          <a:p>
            <a:pPr marL="628650" lvl="1" indent="-171450">
              <a:buFontTx/>
              <a:buChar char="-"/>
            </a:pPr>
            <a:r>
              <a:rPr lang="de-DE"/>
              <a:t>Aktivierungsfunktion</a:t>
            </a:r>
          </a:p>
          <a:p>
            <a:pPr marL="628650" lvl="1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12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Wir schauen uns erstmal nur </a:t>
            </a:r>
            <a:r>
              <a:rPr lang="de-DE" err="1"/>
              <a:t>feedforward</a:t>
            </a:r>
            <a:r>
              <a:rPr lang="de-DE"/>
              <a:t> </a:t>
            </a:r>
            <a:r>
              <a:rPr lang="de-DE" err="1"/>
              <a:t>neural</a:t>
            </a:r>
            <a:r>
              <a:rPr lang="de-DE"/>
              <a:t> </a:t>
            </a:r>
            <a:r>
              <a:rPr lang="de-DE" err="1"/>
              <a:t>networks</a:t>
            </a:r>
            <a:r>
              <a:rPr lang="de-DE"/>
              <a:t>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04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052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540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Diese Eigenschaften der Eingabedaten werden Features genannt (Quadratmeter, Anzahl Fenster, Wortvektor, Pixelwerte…)</a:t>
            </a:r>
          </a:p>
          <a:p>
            <a:pPr marL="171450" indent="-171450">
              <a:buFontTx/>
              <a:buChar char="-"/>
            </a:pPr>
            <a:r>
              <a:rPr lang="de-DE"/>
              <a:t>Features werden vom NN verarbeitet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936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Unser NN hat nur ein </a:t>
            </a:r>
            <a:r>
              <a:rPr lang="de-DE" err="1"/>
              <a:t>hidden</a:t>
            </a:r>
            <a:r>
              <a:rPr lang="de-DE"/>
              <a:t> Layer, es können aber mehrere sein</a:t>
            </a:r>
          </a:p>
          <a:p>
            <a:pPr marL="171450" indent="-171450">
              <a:buFontTx/>
              <a:buChar char="-"/>
            </a:pPr>
            <a:r>
              <a:rPr lang="de-DE"/>
              <a:t>Zum Berechnen der Werte in der </a:t>
            </a:r>
            <a:r>
              <a:rPr lang="de-DE" err="1"/>
              <a:t>hidden</a:t>
            </a:r>
            <a:r>
              <a:rPr lang="de-DE"/>
              <a:t> Layer: gewichtete Summe der </a:t>
            </a:r>
            <a:r>
              <a:rPr lang="de-DE" err="1"/>
              <a:t>Inputneuronenwerte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866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Unser NN hat nur ein </a:t>
            </a:r>
            <a:r>
              <a:rPr lang="de-DE" err="1"/>
              <a:t>hidden</a:t>
            </a:r>
            <a:r>
              <a:rPr lang="de-DE"/>
              <a:t> Layer, es können aber mehrere sein</a:t>
            </a:r>
          </a:p>
          <a:p>
            <a:pPr marL="171450" indent="-171450">
              <a:buFontTx/>
              <a:buChar char="-"/>
            </a:pPr>
            <a:r>
              <a:rPr lang="de-DE"/>
              <a:t>Zum Berechnen der Werte in der </a:t>
            </a:r>
            <a:r>
              <a:rPr lang="de-DE" err="1"/>
              <a:t>hidden</a:t>
            </a:r>
            <a:r>
              <a:rPr lang="de-DE"/>
              <a:t> Layer: gewichtete Summe der </a:t>
            </a:r>
            <a:r>
              <a:rPr lang="de-DE" err="1"/>
              <a:t>Inputneuronenwerte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559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Für jedes Neuron berechnen</a:t>
            </a:r>
          </a:p>
          <a:p>
            <a:pPr marL="171450" indent="-171450">
              <a:buFontTx/>
              <a:buChar char="-"/>
            </a:pPr>
            <a:r>
              <a:rPr lang="de-DE"/>
              <a:t>Danach wird die Aktivierungsfunktion angewendet</a:t>
            </a:r>
          </a:p>
          <a:p>
            <a:pPr marL="171450" indent="-171450">
              <a:buFontTx/>
              <a:buChar char="-"/>
            </a:pPr>
            <a:r>
              <a:rPr lang="de-DE"/>
              <a:t>Es gibt verschiedene Aktivierungsfunktionen, die alle Vor- und Nachteile haben</a:t>
            </a:r>
          </a:p>
          <a:p>
            <a:pPr marL="171450" indent="-171450">
              <a:buFontTx/>
              <a:buChar char="-"/>
            </a:pPr>
            <a:r>
              <a:rPr lang="de-DE"/>
              <a:t>Wir machen unser Beispiel mit einer simplen Aktivierungsfunktion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04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Sprach und </a:t>
            </a:r>
            <a:r>
              <a:rPr lang="de-DE" err="1"/>
              <a:t>gesichtserkennung</a:t>
            </a:r>
            <a:r>
              <a:rPr lang="de-DE"/>
              <a:t> DL</a:t>
            </a:r>
          </a:p>
          <a:p>
            <a:pPr marL="171450" indent="-171450">
              <a:buFontTx/>
              <a:buChar char="-"/>
            </a:pPr>
            <a:r>
              <a:rPr lang="de-DE"/>
              <a:t>Deep Learning sind einfach nur neuronale Netze mit mehreren </a:t>
            </a:r>
            <a:r>
              <a:rPr lang="de-DE" err="1"/>
              <a:t>Layern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672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Nach der </a:t>
            </a:r>
            <a:r>
              <a:rPr lang="de-DE" err="1"/>
              <a:t>ReLU</a:t>
            </a:r>
            <a:r>
              <a:rPr lang="de-DE"/>
              <a:t> Aktivierungsfunktion bleiben alle Werte gleich, nur negative Werte werden zu 0</a:t>
            </a:r>
          </a:p>
          <a:p>
            <a:pPr marL="171450" indent="-171450">
              <a:buFontTx/>
              <a:buChar char="-"/>
            </a:pPr>
            <a:r>
              <a:rPr lang="de-DE"/>
              <a:t>Wenn es mehrere </a:t>
            </a:r>
            <a:r>
              <a:rPr lang="de-DE" err="1"/>
              <a:t>hidden</a:t>
            </a:r>
            <a:r>
              <a:rPr lang="de-DE"/>
              <a:t> </a:t>
            </a:r>
            <a:r>
              <a:rPr lang="de-DE" err="1"/>
              <a:t>Layers</a:t>
            </a:r>
            <a:r>
              <a:rPr lang="de-DE"/>
              <a:t> gibt, müssen diese Schritte wiederholt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809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Gewichtete Summe berechnen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734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Danach unsere </a:t>
            </a:r>
            <a:r>
              <a:rPr lang="de-DE" err="1"/>
              <a:t>ReLU</a:t>
            </a:r>
            <a:r>
              <a:rPr lang="de-DE"/>
              <a:t> Aktivierungsfunktion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015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Wir haben unseren Output!</a:t>
            </a:r>
          </a:p>
          <a:p>
            <a:r>
              <a:rPr lang="de-DE"/>
              <a:t>- Es kann auch mehrere Output Neuronen 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387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Wir haben unseren Output!</a:t>
            </a:r>
          </a:p>
          <a:p>
            <a:r>
              <a:rPr lang="de-DE"/>
              <a:t>- Es kann auch mehrere Output Neuronen 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884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Wir haben unseren Output!</a:t>
            </a:r>
          </a:p>
          <a:p>
            <a:r>
              <a:rPr lang="de-DE"/>
              <a:t>- Es kann auch mehrere Output Neuronen 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869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/>
                  <a:t>Es gibt verschiedene Verlustfunktionen für verschiedene Anwendungen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/>
                  <a:t>Der Einfachheit halber: Verlustfunktion ist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</m:oMath>
                </a14:m>
                <a:endParaRPr lang="de-DE"/>
              </a:p>
              <a:p>
                <a:pPr marL="171450" indent="-171450">
                  <a:buFontTx/>
                  <a:buChar char="-"/>
                </a:pPr>
                <a:endParaRPr lang="de-DE"/>
              </a:p>
            </p:txBody>
          </p:sp>
        </mc:Choice>
        <mc:Fallback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/>
                  <a:t>Es gibt verschiedene Verlustfunktionen für verschiedene Anwendungen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/>
                  <a:t>Der Einfachheit halber: Verlustfunktion ist </a:t>
                </a:r>
                <a:r>
                  <a:rPr lang="de-DE" i="0">
                    <a:latin typeface="Cambria Math" panose="02040503050406030204" pitchFamily="18" charset="0"/>
                  </a:rPr>
                  <a:t>|</a:t>
                </a:r>
                <a:r>
                  <a:rPr lang="de-DE" b="0" i="0">
                    <a:latin typeface="Cambria Math" panose="02040503050406030204" pitchFamily="18" charset="0"/>
                  </a:rPr>
                  <a:t>𝑦_𝑝𝑟𝑒𝑑−𝑦_𝑡𝑟𝑢𝑒 |</a:t>
                </a:r>
                <a:endParaRPr lang="de-DE"/>
              </a:p>
              <a:p>
                <a:pPr marL="171450" indent="-171450">
                  <a:buFontTx/>
                  <a:buChar char="-"/>
                </a:pPr>
                <a:endParaRPr lang="de-DE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727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328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/>
              <a:t>Forward Propagation</a:t>
            </a:r>
          </a:p>
          <a:p>
            <a:pPr marL="228600" indent="-228600">
              <a:buAutoNum type="arabicPeriod"/>
            </a:pPr>
            <a:r>
              <a:rPr lang="de-DE"/>
              <a:t>Vorhersage und richtiger Wert</a:t>
            </a:r>
          </a:p>
          <a:p>
            <a:pPr marL="228600" indent="-228600">
              <a:buAutoNum type="arabicPeriod"/>
            </a:pPr>
            <a:r>
              <a:rPr lang="de-DE"/>
              <a:t>Verlustfunktion</a:t>
            </a:r>
          </a:p>
          <a:p>
            <a:pPr marL="228600" indent="-228600">
              <a:buAutoNum type="arabicPeriod"/>
            </a:pPr>
            <a:r>
              <a:rPr lang="de-DE"/>
              <a:t>Fehler/Verlust</a:t>
            </a:r>
          </a:p>
          <a:p>
            <a:pPr marL="228600" indent="-228600">
              <a:buAutoNum type="arabicPeriod"/>
            </a:pPr>
            <a:r>
              <a:rPr lang="de-DE"/>
              <a:t>Backpropagation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898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/>
              <a:t>Forward Propagation</a:t>
            </a:r>
          </a:p>
          <a:p>
            <a:pPr marL="228600" indent="-228600">
              <a:buAutoNum type="arabicPeriod"/>
            </a:pPr>
            <a:r>
              <a:rPr lang="de-DE"/>
              <a:t>Vorhersage und richtiger Wert</a:t>
            </a:r>
          </a:p>
          <a:p>
            <a:pPr marL="228600" indent="-228600">
              <a:buAutoNum type="arabicPeriod"/>
            </a:pPr>
            <a:r>
              <a:rPr lang="de-DE"/>
              <a:t>Verlustfunktion</a:t>
            </a:r>
          </a:p>
          <a:p>
            <a:pPr marL="228600" indent="-228600">
              <a:buAutoNum type="arabicPeriod"/>
            </a:pPr>
            <a:r>
              <a:rPr lang="de-DE"/>
              <a:t>Fehler/Verlust</a:t>
            </a:r>
          </a:p>
          <a:p>
            <a:pPr marL="228600" indent="-228600">
              <a:buAutoNum type="arabicPeriod"/>
            </a:pPr>
            <a:r>
              <a:rPr lang="de-DE"/>
              <a:t>Backpropagation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13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Bevor überwachtes/unüberwachtes/bestärkendes Lernen verstanden werden kann, muss der Unterschied zwischen Training und Inferenz geklärt werden</a:t>
            </a:r>
          </a:p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Inferenz -&gt; das Schließen auf der Grundlage von vorhandenen Informationen oder Daten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220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/>
              <a:t>Forward Propagation</a:t>
            </a:r>
          </a:p>
          <a:p>
            <a:pPr marL="228600" indent="-228600">
              <a:buAutoNum type="arabicPeriod"/>
            </a:pPr>
            <a:r>
              <a:rPr lang="de-DE"/>
              <a:t>Vorhersage und richtiger Wert</a:t>
            </a:r>
          </a:p>
          <a:p>
            <a:pPr marL="228600" indent="-228600">
              <a:buAutoNum type="arabicPeriod"/>
            </a:pPr>
            <a:r>
              <a:rPr lang="de-DE"/>
              <a:t>Verlustfunktion</a:t>
            </a:r>
          </a:p>
          <a:p>
            <a:pPr marL="228600" indent="-228600">
              <a:buAutoNum type="arabicPeriod"/>
            </a:pPr>
            <a:r>
              <a:rPr lang="de-DE"/>
              <a:t>Fehler/Verlust</a:t>
            </a:r>
          </a:p>
          <a:p>
            <a:pPr marL="228600" indent="-228600">
              <a:buAutoNum type="arabicPeriod"/>
            </a:pPr>
            <a:r>
              <a:rPr lang="de-DE"/>
              <a:t>Backpropagation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020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/>
              <a:t>Forward Propagation</a:t>
            </a:r>
          </a:p>
          <a:p>
            <a:pPr marL="228600" indent="-228600">
              <a:buAutoNum type="arabicPeriod"/>
            </a:pPr>
            <a:r>
              <a:rPr lang="de-DE"/>
              <a:t>Vorhersage und richtiger Wert</a:t>
            </a:r>
          </a:p>
          <a:p>
            <a:pPr marL="228600" indent="-228600">
              <a:buAutoNum type="arabicPeriod"/>
            </a:pPr>
            <a:r>
              <a:rPr lang="de-DE"/>
              <a:t>Verlustfunktion</a:t>
            </a:r>
          </a:p>
          <a:p>
            <a:pPr marL="228600" indent="-228600">
              <a:buAutoNum type="arabicPeriod"/>
            </a:pPr>
            <a:r>
              <a:rPr lang="de-DE"/>
              <a:t>Fehler/Verlust</a:t>
            </a:r>
          </a:p>
          <a:p>
            <a:pPr marL="228600" indent="-228600">
              <a:buAutoNum type="arabicPeriod"/>
            </a:pPr>
            <a:r>
              <a:rPr lang="de-DE"/>
              <a:t>Backpropagation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942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/>
              <a:t>Forward Propagation</a:t>
            </a:r>
          </a:p>
          <a:p>
            <a:pPr marL="228600" indent="-228600">
              <a:buAutoNum type="arabicPeriod"/>
            </a:pPr>
            <a:r>
              <a:rPr lang="de-DE"/>
              <a:t>Vorhersage und richtiger Wert</a:t>
            </a:r>
          </a:p>
          <a:p>
            <a:pPr marL="228600" indent="-228600">
              <a:buAutoNum type="arabicPeriod"/>
            </a:pPr>
            <a:r>
              <a:rPr lang="de-DE"/>
              <a:t>Verlustfunktion</a:t>
            </a:r>
          </a:p>
          <a:p>
            <a:pPr marL="228600" indent="-228600">
              <a:buAutoNum type="arabicPeriod"/>
            </a:pPr>
            <a:r>
              <a:rPr lang="de-DE"/>
              <a:t>Fehler/Verlust</a:t>
            </a:r>
          </a:p>
          <a:p>
            <a:pPr marL="228600" indent="-228600">
              <a:buAutoNum type="arabicPeriod"/>
            </a:pPr>
            <a:r>
              <a:rPr lang="de-DE"/>
              <a:t>Backpropagation</a:t>
            </a:r>
          </a:p>
          <a:p>
            <a:pPr marL="228600" indent="-228600">
              <a:buAutoNum type="arabicPeriod"/>
            </a:pPr>
            <a:endParaRPr lang="de-DE"/>
          </a:p>
          <a:p>
            <a:pPr marL="0" indent="0">
              <a:buNone/>
            </a:pPr>
            <a:r>
              <a:rPr lang="de-DE"/>
              <a:t>Die Backpropagation nur im Training!!</a:t>
            </a:r>
          </a:p>
          <a:p>
            <a:pPr marL="0" indent="0">
              <a:buNone/>
            </a:pPr>
            <a:r>
              <a:rPr lang="de-DE"/>
              <a:t>NN können viele verschiedene Problemstellungen lösen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922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Könnt ihr Regeln erkennen?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489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Die Affen unterscheiden sich lediglich im Augen- und Mundbereich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043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Man kann Regeln aufstellen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6700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Eine Art und Weise, diese Regeln zu veranschaulichen: Entscheidungsbaum</a:t>
            </a:r>
          </a:p>
          <a:p>
            <a:pPr marL="171450" indent="-171450">
              <a:buFontTx/>
              <a:buChar char="-"/>
            </a:pPr>
            <a:r>
              <a:rPr lang="de-DE"/>
              <a:t>Dieser Baum wurde mittels KI generiert und ist deshalb so einfach</a:t>
            </a:r>
          </a:p>
          <a:p>
            <a:pPr marL="171450" indent="-171450">
              <a:buFontTx/>
              <a:buChar char="-"/>
            </a:pPr>
            <a:r>
              <a:rPr lang="de-DE"/>
              <a:t>Wird auch in der Praxis verwendet</a:t>
            </a:r>
          </a:p>
          <a:p>
            <a:pPr marL="171450" indent="-171450">
              <a:buFontTx/>
              <a:buChar char="-"/>
            </a:pPr>
            <a:r>
              <a:rPr lang="de-DE"/>
              <a:t>Regeln, die abgeleitet werden können:</a:t>
            </a:r>
          </a:p>
          <a:p>
            <a:pPr marL="628650" lvl="1" indent="-171450">
              <a:buFontTx/>
              <a:buChar char="-"/>
            </a:pPr>
            <a:r>
              <a:rPr lang="de-DE"/>
              <a:t>Lächelnder Mund und Augen nicht XX: Beißt nicht</a:t>
            </a:r>
          </a:p>
          <a:p>
            <a:pPr marL="628650" lvl="1" indent="-171450">
              <a:buFontTx/>
              <a:buChar char="-"/>
            </a:pPr>
            <a:r>
              <a:rPr lang="de-DE"/>
              <a:t>Kein lächelnder Mund: beißt</a:t>
            </a:r>
          </a:p>
          <a:p>
            <a:pPr marL="628650" lvl="1" indent="-171450">
              <a:buFontTx/>
              <a:buChar char="-"/>
            </a:pPr>
            <a:r>
              <a:rPr lang="de-DE"/>
              <a:t>Lächelnder Mund und XX Augen: Beißt</a:t>
            </a:r>
          </a:p>
          <a:p>
            <a:pPr marL="171450" indent="-171450">
              <a:buFontTx/>
              <a:buChar char="-"/>
            </a:pPr>
            <a:r>
              <a:rPr lang="de-DE"/>
              <a:t>Ist ein Algorithmus für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09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Funktioniert auch für neue Daten/Affen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224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 panose="020F0502020204030204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614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Handy mit Gesicht/Fingerabdruck entsperren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69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440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Schilder klassifizieren ist Mehrklassen-Klassifizierung</a:t>
            </a:r>
          </a:p>
          <a:p>
            <a:pPr marL="171450" indent="-171450">
              <a:buFontTx/>
              <a:buChar char="-"/>
            </a:pPr>
            <a:r>
              <a:rPr lang="de-DE"/>
              <a:t>Spam oder nicht Spam ist eine binäre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53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Vormachen oder Schüler machen es selbst am eigenen Rechner</a:t>
            </a:r>
          </a:p>
          <a:p>
            <a:pPr marL="171450" indent="-171450">
              <a:buFontTx/>
              <a:buChar char="-"/>
            </a:pPr>
            <a:r>
              <a:rPr lang="de-DE"/>
              <a:t>https://quickdraw.withgoogle.com/ </a:t>
            </a:r>
          </a:p>
          <a:p>
            <a:pPr marL="628650" lvl="1" indent="-171450">
              <a:buFontTx/>
              <a:buChar char="-"/>
            </a:pPr>
            <a:r>
              <a:rPr lang="de-DE"/>
              <a:t>Ein NN versucht deine Zeichnung zu erraten -&gt; Mehrklassen </a:t>
            </a:r>
            <a:r>
              <a:rPr lang="de-DE" err="1"/>
              <a:t>klassifizierung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https://www.whichfaceisreal.com/index.php </a:t>
            </a:r>
          </a:p>
          <a:p>
            <a:pPr marL="628650" lvl="1" indent="-171450">
              <a:buFontTx/>
              <a:buChar char="-"/>
            </a:pPr>
            <a:r>
              <a:rPr lang="de-DE"/>
              <a:t>Ein Bild ist von einer echten Person, das andere wurde durch eine KI erstellt -&gt; binäre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9012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7782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6876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7050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Bevor überwachtes/unüberwachtes/bestärkendes Lernen verstanden werden kann, muss der Unterschied zwischen Training und Inferenz geklärt werden</a:t>
            </a:r>
          </a:p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Inferenz -&gt; das Schließen auf der Grundlage von vorhandenen Informationen oder Daten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7934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Inferenz -&gt; das Schließen auf der Grundlage von vorhandenen Informationen oder Daten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3085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Alle Daten sind gelabelt</a:t>
            </a:r>
          </a:p>
          <a:p>
            <a:pPr marL="171450" indent="-171450">
              <a:buFontTx/>
              <a:buChar char="-"/>
            </a:pPr>
            <a:endParaRPr lang="de-DE" b="0" i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9170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Keine definierte Lösung</a:t>
            </a:r>
          </a:p>
          <a:p>
            <a:pPr marL="171450" indent="-171450">
              <a:buFontTx/>
              <a:buChar char="-"/>
            </a:pPr>
            <a:endParaRPr lang="de-DE" b="0" i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3842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Definierte „Lösung“</a:t>
            </a:r>
          </a:p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Daten sind gelabelt</a:t>
            </a:r>
          </a:p>
          <a:p>
            <a:pPr marL="171450" indent="-171450">
              <a:buFontTx/>
              <a:buChar char="-"/>
            </a:pPr>
            <a:endParaRPr lang="de-DE" b="0" i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73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In der Anwendung macht das Modell Vorhersagen für (unbekannte) Inputs mit der angenäherten Funktion</a:t>
            </a:r>
          </a:p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Klassifizierung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4806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Keine definierte Lösung</a:t>
            </a:r>
          </a:p>
          <a:p>
            <a:pPr marL="171450" indent="-171450">
              <a:buFontTx/>
              <a:buChar char="-"/>
            </a:pPr>
            <a:endParaRPr lang="de-DE" b="0" i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9416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/>
                  <a:t>Es gibt verschiedene Verlustfunktionen für verschiedene Anwendungen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/>
                  <a:t>Der Einfachheit halber: Verlustfunktion ist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</m:oMath>
                </a14:m>
                <a:endParaRPr lang="de-DE"/>
              </a:p>
              <a:p>
                <a:pPr marL="171450" indent="-171450">
                  <a:buFontTx/>
                  <a:buChar char="-"/>
                </a:pPr>
                <a:endParaRPr lang="de-DE"/>
              </a:p>
            </p:txBody>
          </p:sp>
        </mc:Choice>
        <mc:Fallback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de-DE"/>
                  <a:t>Es gibt verschiedene Verlustfunktionen für verschiedene Anwendungen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/>
                  <a:t>Der Einfachheit halber: Verlustfunktion ist </a:t>
                </a:r>
                <a:r>
                  <a:rPr lang="de-DE" i="0">
                    <a:latin typeface="Cambria Math" panose="02040503050406030204" pitchFamily="18" charset="0"/>
                  </a:rPr>
                  <a:t>|</a:t>
                </a:r>
                <a:r>
                  <a:rPr lang="de-DE" b="0" i="0">
                    <a:latin typeface="Cambria Math" panose="02040503050406030204" pitchFamily="18" charset="0"/>
                  </a:rPr>
                  <a:t>𝑦_𝑝𝑟𝑒𝑑−𝑦_𝑡𝑟𝑢𝑒 |</a:t>
                </a:r>
                <a:endParaRPr lang="de-DE"/>
              </a:p>
              <a:p>
                <a:pPr marL="171450" indent="-171450">
                  <a:buFontTx/>
                  <a:buChar char="-"/>
                </a:pPr>
                <a:endParaRPr lang="de-DE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70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Keine definierte Lösung!</a:t>
            </a:r>
          </a:p>
          <a:p>
            <a:pPr marL="171450" indent="-171450">
              <a:buFontTx/>
              <a:buChar char="-"/>
            </a:pPr>
            <a:endParaRPr lang="de-DE" b="0" i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00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>
                <a:solidFill>
                  <a:srgbClr val="D1D5DB"/>
                </a:solidFill>
                <a:effectLst/>
                <a:latin typeface="Söhne"/>
              </a:rPr>
              <a:t>Inferenz -&gt; das Schließen auf der Grundlage von vorhandenen Informationen oder Daten</a:t>
            </a:r>
          </a:p>
          <a:p>
            <a:pPr marL="171450" indent="-171450">
              <a:buFontTx/>
              <a:buChar char="-"/>
            </a:pPr>
            <a:r>
              <a:rPr lang="de-DE"/>
              <a:t>https://www.youtube.com/watch?v=qv6UVOQ0F44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25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Aufgabe: Welche Funktion passt am besten zu den Daten? -&gt; Funktionsannäherung -&gt; </a:t>
            </a:r>
            <a:r>
              <a:rPr lang="de-DE" err="1"/>
              <a:t>supervised</a:t>
            </a:r>
            <a:r>
              <a:rPr lang="de-DE"/>
              <a:t> </a:t>
            </a:r>
            <a:r>
              <a:rPr lang="de-DE" err="1"/>
              <a:t>learning</a:t>
            </a:r>
            <a:endParaRPr lang="de-DE"/>
          </a:p>
          <a:p>
            <a:pPr marL="628650" lvl="1" indent="-171450">
              <a:buFontTx/>
              <a:buChar char="-"/>
            </a:pPr>
            <a:r>
              <a:rPr lang="de-DE"/>
              <a:t>Wie Beispiel mit x zum Quadrat</a:t>
            </a:r>
          </a:p>
          <a:p>
            <a:pPr marL="171450" indent="-171450">
              <a:buFontTx/>
              <a:buChar char="-"/>
            </a:pPr>
            <a:r>
              <a:rPr lang="de-DE"/>
              <a:t>Irgendwelche Messwerte, die nach x time abgelesen/gemessen wurden</a:t>
            </a:r>
          </a:p>
          <a:p>
            <a:pPr marL="171450" indent="-171450">
              <a:buFontTx/>
              <a:buChar char="-"/>
            </a:pPr>
            <a:r>
              <a:rPr lang="de-DE"/>
              <a:t>Schüler fragen:</a:t>
            </a:r>
          </a:p>
          <a:p>
            <a:pPr marL="628650" lvl="1" indent="-171450">
              <a:buFontTx/>
              <a:buChar char="-"/>
            </a:pPr>
            <a:r>
              <a:rPr lang="de-DE"/>
              <a:t>Wieso sind manche Modelle </a:t>
            </a:r>
            <a:r>
              <a:rPr lang="de-DE" err="1"/>
              <a:t>under</a:t>
            </a:r>
            <a:r>
              <a:rPr lang="de-DE"/>
              <a:t>-/</a:t>
            </a:r>
            <a:r>
              <a:rPr lang="de-DE" err="1"/>
              <a:t>overfitted</a:t>
            </a:r>
            <a:r>
              <a:rPr lang="de-DE"/>
              <a:t>?</a:t>
            </a:r>
          </a:p>
          <a:p>
            <a:pPr marL="628650" lvl="1" indent="-171450">
              <a:buFontTx/>
              <a:buChar char="-"/>
            </a:pPr>
            <a:r>
              <a:rPr lang="de-DE"/>
              <a:t>Wieso ist </a:t>
            </a:r>
            <a:r>
              <a:rPr lang="de-DE" err="1"/>
              <a:t>under</a:t>
            </a:r>
            <a:r>
              <a:rPr lang="de-DE"/>
              <a:t>- und </a:t>
            </a:r>
            <a:r>
              <a:rPr lang="de-DE" err="1"/>
              <a:t>overfitting</a:t>
            </a:r>
            <a:r>
              <a:rPr lang="de-DE"/>
              <a:t> nicht gut?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062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Überblick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4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17340C54-1D60-4E1D-87A1-D74746831154}" type="datetime1">
              <a:rPr lang="de-DE" smtClean="0"/>
              <a:t>30.08.2023</a:t>
            </a:fld>
            <a:endParaRPr lang="de-DE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pic>
        <p:nvPicPr>
          <p:cNvPr id="4" name="Grafik 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42C66394-4493-AFD3-A596-AC58BD9DF5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9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2C53-C14E-40EF-8D14-073D11900A9B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70320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A8FD4-9FD7-492B-ABDE-0F497E19A4BA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9697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87D7-D2EA-4346-9BAA-DA12813B80EE}" type="datetime1">
              <a:rPr lang="de-DE" smtClean="0"/>
              <a:t>30.08.2023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962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00933-B7F6-45BE-BF2F-1C48E11CD93B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76917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0DE82-5EDF-4140-A479-6AC3E150CF41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4A6D9-F076-4F89-ADA2-89BAF04B42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827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1D40-EF1E-4883-A7B7-0836B06430B9}" type="datetime1">
              <a:rPr lang="de-DE" smtClean="0"/>
              <a:t>30.08.2023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79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A8693559-B1DA-4A17-B69F-ADA36D7B5343}" type="datetime1">
              <a:rPr lang="de-DE" smtClean="0"/>
              <a:t>30.08.2023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8550D75-11A3-4422-6679-B7531805F9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07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E1140E7B-EDC1-427F-AD84-93101061B2CE}" type="datetime1">
              <a:rPr lang="de-DE" smtClean="0"/>
              <a:t>30.08.2023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3AEA8BBA-DE14-F0AF-F5AB-457903569C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0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fld id="{56420724-610C-4675-B413-CF49BF1D817F}" type="datetime1">
              <a:rPr lang="de-DE" smtClean="0"/>
              <a:t>30.08.2023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776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64917-3F13-4F10-9E89-6B5F3E830113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CA5FA7BA-C11A-3B10-1D9F-C2DA1DD4BA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E8B71-DF0D-4E6F-BD97-FC096248C6CA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9738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9C164-0D86-4762-834D-EB0E096AB62F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95482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5888A-78F7-4B86-94A4-EF6E24CA4A12}" type="datetime1">
              <a:rPr lang="de-DE" smtClean="0"/>
              <a:t>30.08.2023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74928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pos="4989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F554-8780-4B92-86F8-01D877D76115}" type="datetime1">
              <a:rPr lang="de-DE" smtClean="0"/>
              <a:t>30.08.2023</a:t>
            </a:fld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1333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68D967EC-A4F2-4E12-9584-D2CF81E8BDC5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fld id="{38C8B667-3734-4FD9-9F7F-A4B0DFB430C1}" type="slidenum">
              <a:rPr lang="de-DE" smtClean="0"/>
              <a:t>‹#›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5" name="Grafik 24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D98C100-1EAE-4E5F-6F11-1DBC4FEA908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0A5822A2-E227-4507-99E9-707DF817D9C3}" type="datetime1">
              <a:rPr lang="de-DE" smtClean="0"/>
              <a:t>30.08.2023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flix.de/informatik/neuronale-netze-429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hyperlink" Target="https://www.whichfaceisreal.com/index.php" TargetMode="Externa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7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14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15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14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15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1.svg"/><Relationship Id="rId4" Type="http://schemas.openxmlformats.org/officeDocument/2006/relationships/image" Target="../media/image15.svg"/><Relationship Id="rId9" Type="http://schemas.openxmlformats.org/officeDocument/2006/relationships/image" Target="../media/image30.png"/><Relationship Id="rId14" Type="http://schemas.openxmlformats.org/officeDocument/2006/relationships/image" Target="../media/image3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Ein Roboter mit Gesicht">
            <a:extLst>
              <a:ext uri="{FF2B5EF4-FFF2-40B4-BE49-F238E27FC236}">
                <a16:creationId xmlns:a16="http://schemas.microsoft.com/office/drawing/2014/main" id="{B5A32658-6C3F-14BC-A00F-1B711F34F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59B8427-2E56-0C2E-728F-5C132FC1F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sz="5000"/>
              <a:t>Einführung in die KI - </a:t>
            </a:r>
            <a:br>
              <a:rPr lang="de-DE" sz="5000"/>
            </a:br>
            <a:r>
              <a:rPr lang="de-DE" sz="5000">
                <a:cs typeface="Arial"/>
              </a:rPr>
              <a:t>Wiederholung</a:t>
            </a:r>
            <a:endParaRPr lang="de-DE"/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2557A4F-D56E-E3AA-E921-BE92767066E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1BD73-D5F6-0B09-A8BA-E62541E6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88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KI vs. ML VS. DL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3480F4D-3DB8-9906-AA1A-FA0785AB1AC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860049"/>
              </p:ext>
            </p:extLst>
          </p:nvPr>
        </p:nvGraphicFramePr>
        <p:xfrm>
          <a:off x="406405" y="2565404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8653F41-EAC7-33A3-289F-06760D8524DE}"/>
              </a:ext>
            </a:extLst>
          </p:cNvPr>
          <p:cNvSpPr/>
          <p:nvPr/>
        </p:nvSpPr>
        <p:spPr>
          <a:xfrm rot="20482458">
            <a:off x="3938655" y="3127259"/>
            <a:ext cx="2743444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C70357-6BDD-EBF6-B0B2-7EAC97D241B2}"/>
              </a:ext>
            </a:extLst>
          </p:cNvPr>
          <p:cNvSpPr txBox="1"/>
          <p:nvPr/>
        </p:nvSpPr>
        <p:spPr>
          <a:xfrm>
            <a:off x="6673495" y="2565404"/>
            <a:ext cx="4312508" cy="923330"/>
          </a:xfrm>
          <a:prstGeom prst="rect">
            <a:avLst/>
          </a:prstGeom>
          <a:noFill/>
          <a:ln w="28575">
            <a:solidFill>
              <a:srgbClr val="667E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Überwachtes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Unüberwachtes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Bestärkendes Lernen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35BFF2F-96C2-F7B1-C20A-8F926E3BB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7" y="2565404"/>
            <a:ext cx="8662087" cy="441596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12722A4-5400-DE8F-0A95-3A65E5D08E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79" y="4671221"/>
            <a:ext cx="4605345" cy="2347823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4DD84630-59F0-4E08-CD07-31452E05BE12}"/>
              </a:ext>
            </a:extLst>
          </p:cNvPr>
          <p:cNvSpPr/>
          <p:nvPr/>
        </p:nvSpPr>
        <p:spPr>
          <a:xfrm>
            <a:off x="3794234" y="4302816"/>
            <a:ext cx="5035515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7513582-2032-66C7-6F83-32C7C5F91ADF}"/>
              </a:ext>
            </a:extLst>
          </p:cNvPr>
          <p:cNvSpPr/>
          <p:nvPr/>
        </p:nvSpPr>
        <p:spPr>
          <a:xfrm rot="900000">
            <a:off x="3722679" y="5408061"/>
            <a:ext cx="2443862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75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KI vs. ML VS. DL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3480F4D-3DB8-9906-AA1A-FA0785AB1AC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6405" y="2565404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8653F41-EAC7-33A3-289F-06760D8524DE}"/>
              </a:ext>
            </a:extLst>
          </p:cNvPr>
          <p:cNvSpPr/>
          <p:nvPr/>
        </p:nvSpPr>
        <p:spPr>
          <a:xfrm rot="20482458">
            <a:off x="3938655" y="3127259"/>
            <a:ext cx="2743444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C70357-6BDD-EBF6-B0B2-7EAC97D241B2}"/>
              </a:ext>
            </a:extLst>
          </p:cNvPr>
          <p:cNvSpPr txBox="1"/>
          <p:nvPr/>
        </p:nvSpPr>
        <p:spPr>
          <a:xfrm>
            <a:off x="6673495" y="2565404"/>
            <a:ext cx="4312508" cy="923330"/>
          </a:xfrm>
          <a:prstGeom prst="rect">
            <a:avLst/>
          </a:prstGeom>
          <a:noFill/>
          <a:ln w="28575">
            <a:solidFill>
              <a:srgbClr val="667E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Überwachtes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Unüberwachtes Lernen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Bestärkendes Lernen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35BFF2F-96C2-F7B1-C20A-8F926E3BB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7" y="2565404"/>
            <a:ext cx="8662087" cy="441596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12722A4-5400-DE8F-0A95-3A65E5D08E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79" y="4671221"/>
            <a:ext cx="4605345" cy="2347823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4DD84630-59F0-4E08-CD07-31452E05BE12}"/>
              </a:ext>
            </a:extLst>
          </p:cNvPr>
          <p:cNvSpPr/>
          <p:nvPr/>
        </p:nvSpPr>
        <p:spPr>
          <a:xfrm>
            <a:off x="3794234" y="4302816"/>
            <a:ext cx="5035515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7513582-2032-66C7-6F83-32C7C5F91ADF}"/>
              </a:ext>
            </a:extLst>
          </p:cNvPr>
          <p:cNvSpPr/>
          <p:nvPr/>
        </p:nvSpPr>
        <p:spPr>
          <a:xfrm rot="900000">
            <a:off x="3722679" y="5408061"/>
            <a:ext cx="2443862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4E01E58-880A-2F30-D634-006F4D9D379C}"/>
              </a:ext>
            </a:extLst>
          </p:cNvPr>
          <p:cNvSpPr/>
          <p:nvPr/>
        </p:nvSpPr>
        <p:spPr>
          <a:xfrm>
            <a:off x="2022764" y="3857139"/>
            <a:ext cx="9615054" cy="2520620"/>
          </a:xfrm>
          <a:prstGeom prst="roundRect">
            <a:avLst/>
          </a:prstGeom>
          <a:noFill/>
          <a:ln w="57150"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41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D22E3FF-E034-687D-CFF8-F60D88FC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383B7F-30B1-2D5F-6688-45372BA5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216278-A87F-E99D-191C-F2219D2A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Neuronale Netze vs. Deep Learning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C802DC9-BF6A-1186-4E99-1802FFBDB81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/>
              <a:t>Deep Learning nutzt neuronale Netze mit „vielen“ verborgenen Schichten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39D56F-56E6-3FCA-1903-652343A7F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81" y="2862646"/>
            <a:ext cx="6331676" cy="3227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AEED61F-A422-A859-6099-847F699B9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969" y="2061300"/>
            <a:ext cx="10351125" cy="52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7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1353DE-FBBC-3C09-A5D2-67336911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4829E83-7916-36D7-9553-CD8FB19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394B16-D836-19E5-F7AA-7A567E08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Neuronale Netze</a:t>
            </a:r>
            <a:br>
              <a:rPr lang="de-DE"/>
            </a:br>
            <a:r>
              <a:rPr lang="de-DE"/>
              <a:t>Am Beispiel binäre Klassifikation</a:t>
            </a:r>
          </a:p>
        </p:txBody>
      </p:sp>
      <p:pic>
        <p:nvPicPr>
          <p:cNvPr id="7" name="Grafik 6">
            <a:hlinkClick r:id="rId3"/>
            <a:extLst>
              <a:ext uri="{FF2B5EF4-FFF2-40B4-BE49-F238E27FC236}">
                <a16:creationId xmlns:a16="http://schemas.microsoft.com/office/drawing/2014/main" id="{6A7670A0-A568-77DF-EF16-28615B9C4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849" y="2033591"/>
            <a:ext cx="7906196" cy="4210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1659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BF105A-ADB2-638D-2FA8-B992A987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C418F4-4D37-17BB-C72D-FC86F3E1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CCBCB10-34DF-8DA8-85C2-1A5676BF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Arten von NN</a:t>
            </a:r>
            <a:br>
              <a:rPr lang="de-DE"/>
            </a:br>
            <a:r>
              <a:rPr lang="de-DE" err="1"/>
              <a:t>Feedforward</a:t>
            </a:r>
            <a:r>
              <a:rPr lang="de-DE"/>
              <a:t> vs. </a:t>
            </a:r>
            <a:r>
              <a:rPr lang="de-DE" err="1"/>
              <a:t>Recurrent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AF5A82E-FB6E-8C33-F932-DEB391771D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6" y="2057334"/>
            <a:ext cx="5129422" cy="4048302"/>
          </a:xfrm>
        </p:spPr>
        <p:txBody>
          <a:bodyPr/>
          <a:lstStyle/>
          <a:p>
            <a:r>
              <a:rPr lang="de-DE" u="sng" err="1"/>
              <a:t>Feedforward</a:t>
            </a:r>
            <a:r>
              <a:rPr lang="de-DE" u="sng"/>
              <a:t> </a:t>
            </a:r>
            <a:r>
              <a:rPr lang="de-DE" u="sng" err="1"/>
              <a:t>Neural</a:t>
            </a:r>
            <a:r>
              <a:rPr lang="de-DE" u="sng"/>
              <a:t>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Alle Layer werden der Reihenfolge nach durchlaufen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403700-BC90-35D7-88A3-8B6FD394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52" y="3790907"/>
            <a:ext cx="4307198" cy="26099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063139-C1BF-36C7-6BD5-D8E389393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940" y="4243535"/>
            <a:ext cx="3405608" cy="1976469"/>
          </a:xfrm>
          <a:prstGeom prst="rect">
            <a:avLst/>
          </a:prstGeom>
        </p:spPr>
      </p:pic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8149A1A5-26FE-E1FB-BDF4-CDC34B3E3E9F}"/>
              </a:ext>
            </a:extLst>
          </p:cNvPr>
          <p:cNvSpPr txBox="1">
            <a:spLocks/>
          </p:cNvSpPr>
          <p:nvPr/>
        </p:nvSpPr>
        <p:spPr>
          <a:xfrm>
            <a:off x="6094947" y="2057334"/>
            <a:ext cx="5689595" cy="4048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u="sng" err="1"/>
              <a:t>Recurrent</a:t>
            </a:r>
            <a:r>
              <a:rPr lang="de-DE" u="sng"/>
              <a:t> </a:t>
            </a:r>
            <a:r>
              <a:rPr lang="de-DE" u="sng" err="1"/>
              <a:t>Neural</a:t>
            </a:r>
            <a:r>
              <a:rPr lang="de-DE" u="sng"/>
              <a:t>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Abhängigkeit zwischen Neuronen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Ermöglicht Kontext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Ermöglicht zeitliche Abläufe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3C3890-AC5D-169E-6AD6-FF9F1D6178AB}"/>
              </a:ext>
            </a:extLst>
          </p:cNvPr>
          <p:cNvSpPr txBox="1"/>
          <p:nvPr/>
        </p:nvSpPr>
        <p:spPr>
          <a:xfrm>
            <a:off x="7236940" y="6141147"/>
            <a:ext cx="363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https://alex-ta.gitbooks.io/einfuhrung-in-neuronale-netze/content/arten-von-neuronalen-netzen.html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88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Forward Propagation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1A249F2-3B41-6F8C-A587-088681C825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Daten durchlaufen das NN von vorne bis hinten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Berechnung des Outputs aus den Inputs</a:t>
            </a:r>
          </a:p>
          <a:p>
            <a:endParaRPr lang="de-DE"/>
          </a:p>
        </p:txBody>
      </p:sp>
      <p:pic>
        <p:nvPicPr>
          <p:cNvPr id="7" name="Grafik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81096249-03BB-29EA-004D-AE4250F5F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7" y="3193701"/>
            <a:ext cx="5087240" cy="318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41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der Input von NN?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F54A97E-5250-E100-38A8-DE783AFC54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u="sng"/>
              <a:t>Mögliche Inputs: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Zahlen (Quadratmeter, Anzahl an Fenster)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Bilder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Zahlen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Wörter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Zahlen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</p:txBody>
      </p:sp>
      <p:pic>
        <p:nvPicPr>
          <p:cNvPr id="7" name="Grafik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E19CB67-D586-CA0A-4368-B4EF8E854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716" y="1917334"/>
            <a:ext cx="7094263" cy="44425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F8B47AA-F947-065F-E654-00D54A9BFCC0}"/>
                  </a:ext>
                </a:extLst>
              </p:cNvPr>
              <p:cNvSpPr txBox="1"/>
              <p:nvPr/>
            </p:nvSpPr>
            <p:spPr>
              <a:xfrm>
                <a:off x="2821304" y="5481765"/>
                <a:ext cx="2545491" cy="761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b="0"/>
                  <a:t>Haus </a:t>
                </a:r>
                <a:r>
                  <a:rPr lang="de-DE" b="0">
                    <a:sym typeface="Wingdings" panose="05000000000000000000" pitchFamily="2" charset="2"/>
                  </a:rPr>
                  <a:t></a:t>
                </a:r>
                <a:r>
                  <a:rPr lang="de-DE" b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0,32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0,22</m:t>
                            </m:r>
                          </m:e>
                        </m:eqArr>
                      </m:e>
                    </m:d>
                  </m:oMath>
                </a14:m>
                <a:endParaRPr lang="de-DE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F8B47AA-F947-065F-E654-00D54A9B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304" y="5481765"/>
                <a:ext cx="2545491" cy="761875"/>
              </a:xfrm>
              <a:prstGeom prst="rect">
                <a:avLst/>
              </a:prstGeom>
              <a:blipFill>
                <a:blip r:embed="rId4"/>
                <a:stretch>
                  <a:fillRect l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>
            <a:extLst>
              <a:ext uri="{FF2B5EF4-FFF2-40B4-BE49-F238E27FC236}">
                <a16:creationId xmlns:a16="http://schemas.microsoft.com/office/drawing/2014/main" id="{1B581F60-AE23-9C18-2325-E57B1B2A1C83}"/>
              </a:ext>
            </a:extLst>
          </p:cNvPr>
          <p:cNvSpPr/>
          <p:nvPr/>
        </p:nvSpPr>
        <p:spPr>
          <a:xfrm>
            <a:off x="2347784" y="3817394"/>
            <a:ext cx="642551" cy="642551"/>
          </a:xfrm>
          <a:prstGeom prst="rect">
            <a:avLst/>
          </a:prstGeom>
          <a:solidFill>
            <a:srgbClr val="8476B8"/>
          </a:solidFill>
          <a:ln>
            <a:solidFill>
              <a:srgbClr val="8476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84B445-B6B4-5559-1B49-936934A7FC79}"/>
              </a:ext>
            </a:extLst>
          </p:cNvPr>
          <p:cNvSpPr txBox="1"/>
          <p:nvPr/>
        </p:nvSpPr>
        <p:spPr>
          <a:xfrm>
            <a:off x="2277606" y="441685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 Pixel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CF929D-2177-6939-3020-AA56242FF8D6}"/>
              </a:ext>
            </a:extLst>
          </p:cNvPr>
          <p:cNvSpPr txBox="1"/>
          <p:nvPr/>
        </p:nvSpPr>
        <p:spPr>
          <a:xfrm>
            <a:off x="2990335" y="3937955"/>
            <a:ext cx="435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ym typeface="Wingdings" panose="05000000000000000000" pitchFamily="2" charset="2"/>
              </a:rPr>
              <a:t> (rot, grün, blau)  (132, 118, 184)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660DCE-7375-1E5C-C322-EF18639D8799}"/>
              </a:ext>
            </a:extLst>
          </p:cNvPr>
          <p:cNvSpPr txBox="1"/>
          <p:nvPr/>
        </p:nvSpPr>
        <p:spPr>
          <a:xfrm>
            <a:off x="9986750" y="3413871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7D3B859-95F7-CDF0-D5E1-5CD7238E6769}"/>
              </a:ext>
            </a:extLst>
          </p:cNvPr>
          <p:cNvSpPr txBox="1"/>
          <p:nvPr/>
        </p:nvSpPr>
        <p:spPr>
          <a:xfrm>
            <a:off x="9986751" y="4853891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40059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der Input von NN?</a:t>
            </a:r>
            <a:br>
              <a:rPr lang="de-DE"/>
            </a:br>
            <a:r>
              <a:rPr lang="de-DE"/>
              <a:t>Input Layer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F54A97E-5250-E100-38A8-DE783AFC54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u="sng"/>
              <a:t>Mögliche Inputs: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Zahlen (Quadratmeter, Anzahl an Fenster)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Bilder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Zahlen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Wörter 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Zahlen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</p:txBody>
      </p:sp>
      <p:pic>
        <p:nvPicPr>
          <p:cNvPr id="7" name="Grafik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E19CB67-D586-CA0A-4368-B4EF8E854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716" y="1917334"/>
            <a:ext cx="7094263" cy="44425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F8B47AA-F947-065F-E654-00D54A9BFCC0}"/>
                  </a:ext>
                </a:extLst>
              </p:cNvPr>
              <p:cNvSpPr txBox="1"/>
              <p:nvPr/>
            </p:nvSpPr>
            <p:spPr>
              <a:xfrm>
                <a:off x="2821304" y="5481765"/>
                <a:ext cx="2545491" cy="761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b="0"/>
                  <a:t>Haus </a:t>
                </a:r>
                <a:r>
                  <a:rPr lang="de-DE" b="0">
                    <a:sym typeface="Wingdings" panose="05000000000000000000" pitchFamily="2" charset="2"/>
                  </a:rPr>
                  <a:t></a:t>
                </a:r>
                <a:r>
                  <a:rPr lang="de-DE" b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0,32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0,22</m:t>
                            </m:r>
                          </m:e>
                        </m:eqArr>
                      </m:e>
                    </m:d>
                  </m:oMath>
                </a14:m>
                <a:endParaRPr lang="de-DE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F8B47AA-F947-065F-E654-00D54A9B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304" y="5481765"/>
                <a:ext cx="2545491" cy="761875"/>
              </a:xfrm>
              <a:prstGeom prst="rect">
                <a:avLst/>
              </a:prstGeom>
              <a:blipFill>
                <a:blip r:embed="rId4"/>
                <a:stretch>
                  <a:fillRect l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>
            <a:extLst>
              <a:ext uri="{FF2B5EF4-FFF2-40B4-BE49-F238E27FC236}">
                <a16:creationId xmlns:a16="http://schemas.microsoft.com/office/drawing/2014/main" id="{1B581F60-AE23-9C18-2325-E57B1B2A1C83}"/>
              </a:ext>
            </a:extLst>
          </p:cNvPr>
          <p:cNvSpPr/>
          <p:nvPr/>
        </p:nvSpPr>
        <p:spPr>
          <a:xfrm>
            <a:off x="2347784" y="3817394"/>
            <a:ext cx="642551" cy="642551"/>
          </a:xfrm>
          <a:prstGeom prst="rect">
            <a:avLst/>
          </a:prstGeom>
          <a:solidFill>
            <a:srgbClr val="8476B8"/>
          </a:solidFill>
          <a:ln>
            <a:solidFill>
              <a:srgbClr val="8476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84B445-B6B4-5559-1B49-936934A7FC79}"/>
              </a:ext>
            </a:extLst>
          </p:cNvPr>
          <p:cNvSpPr txBox="1"/>
          <p:nvPr/>
        </p:nvSpPr>
        <p:spPr>
          <a:xfrm>
            <a:off x="2277606" y="441685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 Pixel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CF929D-2177-6939-3020-AA56242FF8D6}"/>
              </a:ext>
            </a:extLst>
          </p:cNvPr>
          <p:cNvSpPr txBox="1"/>
          <p:nvPr/>
        </p:nvSpPr>
        <p:spPr>
          <a:xfrm>
            <a:off x="2990335" y="3937955"/>
            <a:ext cx="435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ym typeface="Wingdings" panose="05000000000000000000" pitchFamily="2" charset="2"/>
              </a:rPr>
              <a:t> (rot, grün, blau)  (132, 118, 184)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660DCE-7375-1E5C-C322-EF18639D8799}"/>
              </a:ext>
            </a:extLst>
          </p:cNvPr>
          <p:cNvSpPr txBox="1"/>
          <p:nvPr/>
        </p:nvSpPr>
        <p:spPr>
          <a:xfrm>
            <a:off x="9986750" y="3413871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7D3B859-95F7-CDF0-D5E1-5CD7238E6769}"/>
              </a:ext>
            </a:extLst>
          </p:cNvPr>
          <p:cNvSpPr txBox="1"/>
          <p:nvPr/>
        </p:nvSpPr>
        <p:spPr>
          <a:xfrm>
            <a:off x="9986751" y="4853891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EDC9174-8C8B-AB25-C126-AD9C6BBBB164}"/>
              </a:ext>
            </a:extLst>
          </p:cNvPr>
          <p:cNvSpPr txBox="1"/>
          <p:nvPr/>
        </p:nvSpPr>
        <p:spPr>
          <a:xfrm>
            <a:off x="6522231" y="5781975"/>
            <a:ext cx="164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Features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5F9FC87-DFC9-5488-A68E-2B1558E35F38}"/>
              </a:ext>
            </a:extLst>
          </p:cNvPr>
          <p:cNvCxnSpPr>
            <a:stCxn id="6" idx="0"/>
          </p:cNvCxnSpPr>
          <p:nvPr/>
        </p:nvCxnSpPr>
        <p:spPr>
          <a:xfrm flipV="1">
            <a:off x="7343877" y="3875536"/>
            <a:ext cx="2306750" cy="1906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1B36947-DDE9-CAD7-3BEC-25857153C43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165523" y="5315556"/>
            <a:ext cx="1485104" cy="6972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42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werden Daten in Einem NN verarbeitet?</a:t>
            </a:r>
            <a:br>
              <a:rPr lang="de-DE"/>
            </a:br>
            <a:r>
              <a:rPr lang="de-DE"/>
              <a:t>Hidden Layer(s)</a:t>
            </a:r>
          </a:p>
        </p:txBody>
      </p:sp>
      <p:pic>
        <p:nvPicPr>
          <p:cNvPr id="7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06F7A182-1FCE-8A7C-48CC-42D7F801B8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32" y="3257664"/>
            <a:ext cx="2813548" cy="1761897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019BA0-9743-EEE6-41E3-E91C3A35F2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00999" y="3429000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0BEA99-DF2D-6B16-FA0B-345F78CA80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00998" y="4912497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00EED3-8D86-66B4-2C6E-EC1F7A17C2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72100" y="557084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C56D3D-1156-C73C-A6F6-841FA19A4B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972808" y="408735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5D9C2BA-B4DB-25C0-D73D-490E73FE4C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476900" y="500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-0,4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D1D43D8-48AD-921D-9D88-8A05686F03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26658" y="3798332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244BBE9-D9AE-8D20-8CD7-3C6CAD723666}"/>
              </a:ext>
            </a:extLst>
          </p:cNvPr>
          <p:cNvSpPr txBox="1"/>
          <p:nvPr/>
        </p:nvSpPr>
        <p:spPr>
          <a:xfrm>
            <a:off x="7326658" y="332293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EC48F53-B59A-6A62-A1C3-D685A374A532}"/>
              </a:ext>
            </a:extLst>
          </p:cNvPr>
          <p:cNvSpPr txBox="1"/>
          <p:nvPr/>
        </p:nvSpPr>
        <p:spPr>
          <a:xfrm>
            <a:off x="7335527" y="463549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0,7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07029BB-11A8-ACCE-77BF-E837A0E10431}"/>
              </a:ext>
            </a:extLst>
          </p:cNvPr>
          <p:cNvSpPr txBox="1"/>
          <p:nvPr/>
        </p:nvSpPr>
        <p:spPr>
          <a:xfrm>
            <a:off x="395193" y="2536448"/>
            <a:ext cx="50305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Ein NN kann beliebig viele </a:t>
            </a:r>
            <a:r>
              <a:rPr lang="de-DE" sz="2200" err="1"/>
              <a:t>hidden</a:t>
            </a:r>
            <a:r>
              <a:rPr lang="de-DE" sz="2200"/>
              <a:t> Layer haben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Zum Berechnen: gewichtete Summe der </a:t>
            </a:r>
            <a:r>
              <a:rPr lang="de-DE" sz="2200" err="1"/>
              <a:t>Inputneuronenwerte</a:t>
            </a:r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369428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werden Daten in Einem NN verarbeitet?</a:t>
            </a:r>
            <a:br>
              <a:rPr lang="de-DE"/>
            </a:br>
            <a:r>
              <a:rPr lang="de-DE"/>
              <a:t>Hidden Layer(s)</a:t>
            </a:r>
          </a:p>
        </p:txBody>
      </p:sp>
      <p:pic>
        <p:nvPicPr>
          <p:cNvPr id="7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06F7A182-1FCE-8A7C-48CC-42D7F801B8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32" y="3257664"/>
            <a:ext cx="2813548" cy="1761897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019BA0-9743-EEE6-41E3-E91C3A35F2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00999" y="3429000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0BEA99-DF2D-6B16-FA0B-345F78CA80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00998" y="4912497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00EED3-8D86-66B4-2C6E-EC1F7A17C2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72100" y="557084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0070C0"/>
                </a:solidFill>
              </a:rPr>
              <a:t>0,2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C56D3D-1156-C73C-A6F6-841FA19A4B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972808" y="408735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0070C0"/>
                </a:solidFill>
              </a:rPr>
              <a:t>0,1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5D9C2BA-B4DB-25C0-D73D-490E73FE4C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476900" y="500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AB0042"/>
                </a:solidFill>
              </a:rPr>
              <a:t>-0,4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D1D43D8-48AD-921D-9D88-8A05686F03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26658" y="3798332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AB0042"/>
                </a:solidFill>
              </a:rPr>
              <a:t>0,1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244BBE9-D9AE-8D20-8CD7-3C6CAD723666}"/>
              </a:ext>
            </a:extLst>
          </p:cNvPr>
          <p:cNvSpPr txBox="1"/>
          <p:nvPr/>
        </p:nvSpPr>
        <p:spPr>
          <a:xfrm>
            <a:off x="7326658" y="332293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9E00"/>
                </a:solidFill>
              </a:rPr>
              <a:t>0,5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EC48F53-B59A-6A62-A1C3-D685A374A532}"/>
              </a:ext>
            </a:extLst>
          </p:cNvPr>
          <p:cNvSpPr txBox="1"/>
          <p:nvPr/>
        </p:nvSpPr>
        <p:spPr>
          <a:xfrm>
            <a:off x="7335527" y="463549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FF9E00"/>
                </a:solidFill>
              </a:rPr>
              <a:t>0,7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07029BB-11A8-ACCE-77BF-E837A0E10431}"/>
              </a:ext>
            </a:extLst>
          </p:cNvPr>
          <p:cNvSpPr txBox="1"/>
          <p:nvPr/>
        </p:nvSpPr>
        <p:spPr>
          <a:xfrm>
            <a:off x="406401" y="2481600"/>
            <a:ext cx="50305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Ein NN kann beliebig viele </a:t>
            </a:r>
            <a:r>
              <a:rPr lang="de-DE" sz="2200" err="1"/>
              <a:t>hidden</a:t>
            </a:r>
            <a:r>
              <a:rPr lang="de-DE" sz="2200"/>
              <a:t> Layer haben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Jede Kante ist gewichtet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Zum Berechnen: gewichtete Summe der </a:t>
            </a:r>
            <a:r>
              <a:rPr lang="de-DE" sz="2200" err="1"/>
              <a:t>Inputneuronenwerte</a:t>
            </a:r>
            <a:endParaRPr lang="de-DE" sz="2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Wert des obersten Neurons</a:t>
            </a:r>
            <a:br>
              <a:rPr lang="de-DE" sz="2200"/>
            </a:br>
            <a:r>
              <a:rPr lang="de-DE" sz="2200"/>
              <a:t>= </a:t>
            </a:r>
            <a:r>
              <a:rPr lang="de-DE" sz="2200">
                <a:solidFill>
                  <a:srgbClr val="FF9E00"/>
                </a:solidFill>
              </a:rPr>
              <a:t>0,5</a:t>
            </a:r>
            <a:r>
              <a:rPr lang="de-DE" sz="2200"/>
              <a:t> * 1 + </a:t>
            </a:r>
            <a:r>
              <a:rPr lang="de-DE" sz="2200">
                <a:solidFill>
                  <a:srgbClr val="FF9E00"/>
                </a:solidFill>
              </a:rPr>
              <a:t>0,7</a:t>
            </a:r>
            <a:r>
              <a:rPr lang="de-DE" sz="2200"/>
              <a:t> * 2 = 1,9</a:t>
            </a:r>
          </a:p>
        </p:txBody>
      </p:sp>
    </p:spTree>
    <p:extLst>
      <p:ext uri="{BB962C8B-B14F-4D97-AF65-F5344CB8AC3E}">
        <p14:creationId xmlns:p14="http://schemas.microsoft.com/office/powerpoint/2010/main" val="28168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KI vs. ML VS. DL</a:t>
            </a:r>
            <a:br>
              <a:rPr lang="de-DE"/>
            </a:br>
            <a:endParaRPr lang="de-DE">
              <a:cs typeface="Arial"/>
            </a:endParaRP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3480F4D-3DB8-9906-AA1A-FA0785AB1AC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424440"/>
              </p:ext>
            </p:extLst>
          </p:nvPr>
        </p:nvGraphicFramePr>
        <p:xfrm>
          <a:off x="-498379" y="2586819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8653F41-EAC7-33A3-289F-06760D8524DE}"/>
              </a:ext>
            </a:extLst>
          </p:cNvPr>
          <p:cNvSpPr/>
          <p:nvPr/>
        </p:nvSpPr>
        <p:spPr>
          <a:xfrm>
            <a:off x="3089522" y="2772258"/>
            <a:ext cx="2101694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C70357-6BDD-EBF6-B0B2-7EAC97D241B2}"/>
              </a:ext>
            </a:extLst>
          </p:cNvPr>
          <p:cNvSpPr txBox="1"/>
          <p:nvPr/>
        </p:nvSpPr>
        <p:spPr>
          <a:xfrm>
            <a:off x="8711584" y="3402257"/>
            <a:ext cx="2953323" cy="923330"/>
          </a:xfrm>
          <a:prstGeom prst="rect">
            <a:avLst/>
          </a:prstGeom>
          <a:noFill/>
          <a:ln w="28575">
            <a:solidFill>
              <a:srgbClr val="667E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Supervised</a:t>
            </a:r>
            <a:r>
              <a:rPr lang="de-DE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Unsupervised</a:t>
            </a:r>
            <a:r>
              <a:rPr lang="de-DE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Reinforcement Learning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35BFF2F-96C2-F7B1-C20A-8F926E3BB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64" y="3921076"/>
            <a:ext cx="6266908" cy="319489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12722A4-5400-DE8F-0A95-3A65E5D08E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991" y="4785563"/>
            <a:ext cx="4605345" cy="2347823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4DD84630-59F0-4E08-CD07-31452E05BE12}"/>
              </a:ext>
            </a:extLst>
          </p:cNvPr>
          <p:cNvSpPr/>
          <p:nvPr/>
        </p:nvSpPr>
        <p:spPr>
          <a:xfrm>
            <a:off x="3089522" y="3718812"/>
            <a:ext cx="2231013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7513582-2032-66C7-6F83-32C7C5F91ADF}"/>
              </a:ext>
            </a:extLst>
          </p:cNvPr>
          <p:cNvSpPr/>
          <p:nvPr/>
        </p:nvSpPr>
        <p:spPr>
          <a:xfrm rot="650951">
            <a:off x="2851689" y="5277940"/>
            <a:ext cx="1733018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18EB51-791D-434D-CC83-E0B8B224BEC0}"/>
              </a:ext>
            </a:extLst>
          </p:cNvPr>
          <p:cNvSpPr txBox="1"/>
          <p:nvPr/>
        </p:nvSpPr>
        <p:spPr>
          <a:xfrm>
            <a:off x="5349478" y="2783673"/>
            <a:ext cx="2844953" cy="369332"/>
          </a:xfrm>
          <a:prstGeom prst="rect">
            <a:avLst/>
          </a:prstGeom>
          <a:noFill/>
          <a:ln w="28575">
            <a:solidFill>
              <a:srgbClr val="667EC0"/>
            </a:solidFill>
          </a:ln>
        </p:spPr>
        <p:txBody>
          <a:bodyPr wrap="square" rtlCol="0">
            <a:spAutoFit/>
          </a:bodyPr>
          <a:lstStyle/>
          <a:p>
            <a:r>
              <a:rPr lang="de-DE"/>
              <a:t>Lösen von Problemen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354B6B8-AA30-716A-36D5-DFACAAED04AD}"/>
              </a:ext>
            </a:extLst>
          </p:cNvPr>
          <p:cNvSpPr txBox="1"/>
          <p:nvPr/>
        </p:nvSpPr>
        <p:spPr>
          <a:xfrm>
            <a:off x="5349479" y="3718812"/>
            <a:ext cx="2188460" cy="646331"/>
          </a:xfrm>
          <a:prstGeom prst="rect">
            <a:avLst/>
          </a:prstGeom>
          <a:noFill/>
          <a:ln w="28575">
            <a:solidFill>
              <a:srgbClr val="667EC0"/>
            </a:solidFill>
          </a:ln>
        </p:spPr>
        <p:txBody>
          <a:bodyPr wrap="square" rtlCol="0">
            <a:spAutoFit/>
          </a:bodyPr>
          <a:lstStyle/>
          <a:p>
            <a:r>
              <a:rPr lang="de-DE"/>
              <a:t>Lernen anhand von Mustern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67B1901-983E-AE61-26F4-16D7899FD89D}"/>
              </a:ext>
            </a:extLst>
          </p:cNvPr>
          <p:cNvSpPr/>
          <p:nvPr/>
        </p:nvSpPr>
        <p:spPr>
          <a:xfrm>
            <a:off x="7625122" y="3704996"/>
            <a:ext cx="1050847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1638E0B-1E09-77AD-0930-382C99CD557F}"/>
              </a:ext>
            </a:extLst>
          </p:cNvPr>
          <p:cNvSpPr/>
          <p:nvPr/>
        </p:nvSpPr>
        <p:spPr>
          <a:xfrm rot="359874">
            <a:off x="3088227" y="4650711"/>
            <a:ext cx="5582332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368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werden Daten in Einem NN verarbeitet?</a:t>
            </a:r>
            <a:br>
              <a:rPr lang="de-DE"/>
            </a:br>
            <a:r>
              <a:rPr lang="de-DE"/>
              <a:t>Hidden Layer(s)</a:t>
            </a:r>
          </a:p>
        </p:txBody>
      </p:sp>
      <p:pic>
        <p:nvPicPr>
          <p:cNvPr id="7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06F7A182-1FCE-8A7C-48CC-42D7F801B8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32" y="3257664"/>
            <a:ext cx="2813548" cy="1761897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019BA0-9743-EEE6-41E3-E91C3A35F2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00999" y="3429000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0BEA99-DF2D-6B16-FA0B-345F78CA80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00998" y="4912497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00EED3-8D86-66B4-2C6E-EC1F7A17C2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72100" y="557084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C56D3D-1156-C73C-A6F6-841FA19A4B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972808" y="408735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476C0D0-CDE5-C1D2-7185-DF76EFABB9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74178" y="53502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5D9C2BA-B4DB-25C0-D73D-490E73FE4C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476900" y="500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-0,4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D1D43D8-48AD-921D-9D88-8A05686F03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26658" y="3798332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D88D7D6-82F0-4693-2C8C-566E3EEC6D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22390" y="4087352"/>
            <a:ext cx="77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-0,7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244BBE9-D9AE-8D20-8CD7-3C6CAD723666}"/>
              </a:ext>
            </a:extLst>
          </p:cNvPr>
          <p:cNvSpPr txBox="1"/>
          <p:nvPr/>
        </p:nvSpPr>
        <p:spPr>
          <a:xfrm>
            <a:off x="7326658" y="332293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EC48F53-B59A-6A62-A1C3-D685A374A532}"/>
              </a:ext>
            </a:extLst>
          </p:cNvPr>
          <p:cNvSpPr txBox="1"/>
          <p:nvPr/>
        </p:nvSpPr>
        <p:spPr>
          <a:xfrm>
            <a:off x="7335527" y="463549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0,7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CAF26C-F465-6CE3-277F-31619BBBF2FA}"/>
              </a:ext>
            </a:extLst>
          </p:cNvPr>
          <p:cNvSpPr txBox="1"/>
          <p:nvPr/>
        </p:nvSpPr>
        <p:spPr>
          <a:xfrm>
            <a:off x="9222390" y="2773625"/>
            <a:ext cx="51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1,9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210559-4151-E193-F0F2-E16F6CEEB7F7}"/>
              </a:ext>
            </a:extLst>
          </p:cNvPr>
          <p:cNvSpPr txBox="1"/>
          <p:nvPr/>
        </p:nvSpPr>
        <p:spPr>
          <a:xfrm>
            <a:off x="406401" y="2073195"/>
            <a:ext cx="50305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Nach dem Berechnen: Aktivierungsfunktion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Unsere Aktivierungsfunktion:</a:t>
            </a:r>
            <a:br>
              <a:rPr lang="de-DE" sz="2200"/>
            </a:br>
            <a:r>
              <a:rPr lang="de-DE" sz="2200" err="1"/>
              <a:t>ReLU</a:t>
            </a:r>
            <a:r>
              <a:rPr lang="de-DE" sz="2200"/>
              <a:t>: </a:t>
            </a:r>
            <a:r>
              <a:rPr lang="de-DE" sz="2200" err="1"/>
              <a:t>max</a:t>
            </a:r>
            <a:r>
              <a:rPr lang="de-DE" sz="2200"/>
              <a:t>(0,x)</a:t>
            </a:r>
          </a:p>
        </p:txBody>
      </p:sp>
      <p:pic>
        <p:nvPicPr>
          <p:cNvPr id="24" name="Grafik 23" descr="Ein Bild, das Diagramm, Reihe, Text, Schrift enthält.&#10;&#10;Automatisch generierte Beschreibung">
            <a:extLst>
              <a:ext uri="{FF2B5EF4-FFF2-40B4-BE49-F238E27FC236}">
                <a16:creationId xmlns:a16="http://schemas.microsoft.com/office/drawing/2014/main" id="{62D6BA47-B44F-C017-E1CD-BA5826C64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317" y="3830815"/>
            <a:ext cx="3887224" cy="26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75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werden Daten in Einem NN verarbeitet?</a:t>
            </a:r>
            <a:br>
              <a:rPr lang="de-DE"/>
            </a:br>
            <a:r>
              <a:rPr lang="de-DE"/>
              <a:t>Hidden Layer(s)</a:t>
            </a:r>
          </a:p>
        </p:txBody>
      </p:sp>
      <p:pic>
        <p:nvPicPr>
          <p:cNvPr id="7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06F7A182-1FCE-8A7C-48CC-42D7F801B8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32" y="3257664"/>
            <a:ext cx="2813548" cy="1761897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019BA0-9743-EEE6-41E3-E91C3A35F2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00999" y="3429000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0BEA99-DF2D-6B16-FA0B-345F78CA80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00998" y="4912497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00EED3-8D86-66B4-2C6E-EC1F7A17C2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72100" y="557084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C56D3D-1156-C73C-A6F6-841FA19A4B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972808" y="408735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476C0D0-CDE5-C1D2-7185-DF76EFABB9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74178" y="53502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5D9C2BA-B4DB-25C0-D73D-490E73FE4C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476900" y="500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-0,4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D1D43D8-48AD-921D-9D88-8A05686F03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26658" y="3798332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D88D7D6-82F0-4693-2C8C-566E3EEC6D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22390" y="4087352"/>
            <a:ext cx="77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-0,7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244BBE9-D9AE-8D20-8CD7-3C6CAD723666}"/>
              </a:ext>
            </a:extLst>
          </p:cNvPr>
          <p:cNvSpPr txBox="1"/>
          <p:nvPr/>
        </p:nvSpPr>
        <p:spPr>
          <a:xfrm>
            <a:off x="7326658" y="332293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EC48F53-B59A-6A62-A1C3-D685A374A532}"/>
              </a:ext>
            </a:extLst>
          </p:cNvPr>
          <p:cNvSpPr txBox="1"/>
          <p:nvPr/>
        </p:nvSpPr>
        <p:spPr>
          <a:xfrm>
            <a:off x="7335527" y="463549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0,7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CAF26C-F465-6CE3-277F-31619BBBF2FA}"/>
              </a:ext>
            </a:extLst>
          </p:cNvPr>
          <p:cNvSpPr txBox="1"/>
          <p:nvPr/>
        </p:nvSpPr>
        <p:spPr>
          <a:xfrm>
            <a:off x="9222390" y="2773625"/>
            <a:ext cx="51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1,9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210559-4151-E193-F0F2-E16F6CEEB7F7}"/>
              </a:ext>
            </a:extLst>
          </p:cNvPr>
          <p:cNvSpPr txBox="1"/>
          <p:nvPr/>
        </p:nvSpPr>
        <p:spPr>
          <a:xfrm>
            <a:off x="406401" y="2073195"/>
            <a:ext cx="50305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Nach dem Berechnen: Aktivierungsfunktion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/>
              <a:t>Unsere Aktivierungsfunktion:</a:t>
            </a:r>
            <a:br>
              <a:rPr lang="de-DE" sz="2200"/>
            </a:br>
            <a:r>
              <a:rPr lang="de-DE" sz="2200" err="1"/>
              <a:t>ReLU</a:t>
            </a:r>
            <a:r>
              <a:rPr lang="de-DE" sz="2200"/>
              <a:t>: </a:t>
            </a:r>
            <a:r>
              <a:rPr lang="de-DE" sz="2200" err="1"/>
              <a:t>max</a:t>
            </a:r>
            <a:r>
              <a:rPr lang="de-DE" sz="2200"/>
              <a:t>(0,x)</a:t>
            </a:r>
          </a:p>
        </p:txBody>
      </p:sp>
      <p:pic>
        <p:nvPicPr>
          <p:cNvPr id="24" name="Grafik 23" descr="Ein Bild, das Diagramm, Reihe, Text, Schrift enthält.&#10;&#10;Automatisch generierte Beschreibung">
            <a:extLst>
              <a:ext uri="{FF2B5EF4-FFF2-40B4-BE49-F238E27FC236}">
                <a16:creationId xmlns:a16="http://schemas.microsoft.com/office/drawing/2014/main" id="{62D6BA47-B44F-C017-E1CD-BA5826C64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317" y="3830815"/>
            <a:ext cx="3887224" cy="26062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A78BB2-0F46-6885-6926-9A50BD457A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21961" y="3048931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1,9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BACC30-E296-10F7-7C96-CC97FB6B2C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55651" y="4347757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141FC1A-BA0D-886D-B550-DF08512FFA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21961" y="5657977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</a:t>
            </a:r>
          </a:p>
        </p:txBody>
      </p:sp>
    </p:spTree>
    <p:extLst>
      <p:ext uri="{BB962C8B-B14F-4D97-AF65-F5344CB8AC3E}">
        <p14:creationId xmlns:p14="http://schemas.microsoft.com/office/powerpoint/2010/main" val="1777760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AFF7502-0DCD-8934-8F4E-F5804EBE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CAF193-3712-25B5-1D69-9143FFA1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83A430-0850-2E5A-5A5E-5487D4F4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kommen NN zu einem Output?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5EEF3CF-3798-9F64-8AAE-C1B9B8F053F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3962655" cy="4210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Wie </a:t>
            </a:r>
            <a:r>
              <a:rPr lang="de-DE" err="1"/>
              <a:t>hidden</a:t>
            </a:r>
            <a:r>
              <a:rPr lang="de-DE"/>
              <a:t> Layer: gewichtete Summe bestimmen, danach Aktivierungsfunktion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1,9 * 0,2 + 0 * 0,6 + 0,5 * 0,3</a:t>
            </a:r>
          </a:p>
        </p:txBody>
      </p:sp>
      <p:pic>
        <p:nvPicPr>
          <p:cNvPr id="7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FA9A9CB-1372-E869-D91D-28118C6D0EA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08" y="1881344"/>
            <a:ext cx="7209381" cy="45146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A9A9FDB-13D8-5021-DE37-BD0A00DF7918}"/>
              </a:ext>
            </a:extLst>
          </p:cNvPr>
          <p:cNvSpPr txBox="1"/>
          <p:nvPr/>
        </p:nvSpPr>
        <p:spPr>
          <a:xfrm>
            <a:off x="5007647" y="3429001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5D7E8D4-9797-23B3-3203-8B3427CE4A23}"/>
              </a:ext>
            </a:extLst>
          </p:cNvPr>
          <p:cNvSpPr txBox="1"/>
          <p:nvPr/>
        </p:nvSpPr>
        <p:spPr>
          <a:xfrm>
            <a:off x="5007646" y="4912498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9892288-AB63-68B2-9579-530873249A7D}"/>
              </a:ext>
            </a:extLst>
          </p:cNvPr>
          <p:cNvSpPr txBox="1"/>
          <p:nvPr/>
        </p:nvSpPr>
        <p:spPr>
          <a:xfrm>
            <a:off x="5578748" y="55708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036638-462D-686B-DB6A-93A8DE27ACD5}"/>
              </a:ext>
            </a:extLst>
          </p:cNvPr>
          <p:cNvSpPr txBox="1"/>
          <p:nvPr/>
        </p:nvSpPr>
        <p:spPr>
          <a:xfrm>
            <a:off x="5379456" y="408735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1088A7-B609-940C-B561-F7B511F8FB5E}"/>
              </a:ext>
            </a:extLst>
          </p:cNvPr>
          <p:cNvSpPr txBox="1"/>
          <p:nvPr/>
        </p:nvSpPr>
        <p:spPr>
          <a:xfrm>
            <a:off x="7680826" y="5350201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EC72D40-6AC4-1DF4-E1E9-4839B181DF11}"/>
              </a:ext>
            </a:extLst>
          </p:cNvPr>
          <p:cNvSpPr txBox="1"/>
          <p:nvPr/>
        </p:nvSpPr>
        <p:spPr>
          <a:xfrm>
            <a:off x="5883548" y="500483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-0,4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51993F-4338-60BE-695A-E6EBDE044E98}"/>
              </a:ext>
            </a:extLst>
          </p:cNvPr>
          <p:cNvSpPr txBox="1"/>
          <p:nvPr/>
        </p:nvSpPr>
        <p:spPr>
          <a:xfrm>
            <a:off x="5733306" y="3798333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F2BD3E-13FC-7AB5-0EE5-C2EAB3DD729C}"/>
              </a:ext>
            </a:extLst>
          </p:cNvPr>
          <p:cNvSpPr txBox="1"/>
          <p:nvPr/>
        </p:nvSpPr>
        <p:spPr>
          <a:xfrm>
            <a:off x="7629038" y="4087353"/>
            <a:ext cx="77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-0,7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FDA33F3-6A69-1A90-02A7-93A1EC4BD7B3}"/>
              </a:ext>
            </a:extLst>
          </p:cNvPr>
          <p:cNvSpPr txBox="1"/>
          <p:nvPr/>
        </p:nvSpPr>
        <p:spPr>
          <a:xfrm>
            <a:off x="5733306" y="332293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22C3C5-68DC-BF68-DF5F-57F536654A53}"/>
              </a:ext>
            </a:extLst>
          </p:cNvPr>
          <p:cNvSpPr txBox="1"/>
          <p:nvPr/>
        </p:nvSpPr>
        <p:spPr>
          <a:xfrm>
            <a:off x="5742175" y="463549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0,7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DE3769A-C3A6-0B3E-51AA-1812ADDCA119}"/>
              </a:ext>
            </a:extLst>
          </p:cNvPr>
          <p:cNvSpPr txBox="1"/>
          <p:nvPr/>
        </p:nvSpPr>
        <p:spPr>
          <a:xfrm>
            <a:off x="7629038" y="2773626"/>
            <a:ext cx="51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1,9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A6E04B-E6F0-7BF2-C398-4CA26BF9C856}"/>
              </a:ext>
            </a:extLst>
          </p:cNvPr>
          <p:cNvSpPr txBox="1"/>
          <p:nvPr/>
        </p:nvSpPr>
        <p:spPr>
          <a:xfrm>
            <a:off x="7728609" y="3048932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1,9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7AF81F-F7A8-0DD2-EE39-50410EDF38D0}"/>
              </a:ext>
            </a:extLst>
          </p:cNvPr>
          <p:cNvSpPr txBox="1"/>
          <p:nvPr/>
        </p:nvSpPr>
        <p:spPr>
          <a:xfrm>
            <a:off x="7862299" y="434775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7C002B5-C1B9-AC7D-76F8-EED0EC7DD983}"/>
              </a:ext>
            </a:extLst>
          </p:cNvPr>
          <p:cNvSpPr txBox="1"/>
          <p:nvPr/>
        </p:nvSpPr>
        <p:spPr>
          <a:xfrm>
            <a:off x="7728609" y="565797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2A8F746-04A6-B462-5803-3C74F2E28E46}"/>
              </a:ext>
            </a:extLst>
          </p:cNvPr>
          <p:cNvSpPr txBox="1"/>
          <p:nvPr/>
        </p:nvSpPr>
        <p:spPr>
          <a:xfrm>
            <a:off x="8595045" y="3352056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8F67535-C423-5FDF-A65A-D438841B504D}"/>
              </a:ext>
            </a:extLst>
          </p:cNvPr>
          <p:cNvSpPr txBox="1"/>
          <p:nvPr/>
        </p:nvSpPr>
        <p:spPr>
          <a:xfrm>
            <a:off x="8523687" y="4499700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0,6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6B116AB-9A34-2923-A45F-3819B2AECD34}"/>
              </a:ext>
            </a:extLst>
          </p:cNvPr>
          <p:cNvSpPr txBox="1"/>
          <p:nvPr/>
        </p:nvSpPr>
        <p:spPr>
          <a:xfrm>
            <a:off x="8618363" y="565797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0,3</a:t>
            </a:r>
          </a:p>
        </p:txBody>
      </p:sp>
    </p:spTree>
    <p:extLst>
      <p:ext uri="{BB962C8B-B14F-4D97-AF65-F5344CB8AC3E}">
        <p14:creationId xmlns:p14="http://schemas.microsoft.com/office/powerpoint/2010/main" val="2425733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AFF7502-0DCD-8934-8F4E-F5804EBE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CAF193-3712-25B5-1D69-9143FFA1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83A430-0850-2E5A-5A5E-5487D4F4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kommen NN zu einem Output?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5EEF3CF-3798-9F64-8AAE-C1B9B8F053F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3962655" cy="4210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Wie </a:t>
            </a:r>
            <a:r>
              <a:rPr lang="de-DE" err="1"/>
              <a:t>hidden</a:t>
            </a:r>
            <a:r>
              <a:rPr lang="de-DE"/>
              <a:t> Layer: gewichtete Summe bestimmen, danach Aktivierungsfunktion</a:t>
            </a:r>
          </a:p>
        </p:txBody>
      </p:sp>
      <p:pic>
        <p:nvPicPr>
          <p:cNvPr id="7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FA9A9CB-1372-E869-D91D-28118C6D0EA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08" y="1881344"/>
            <a:ext cx="7209381" cy="45146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A9A9FDB-13D8-5021-DE37-BD0A00DF7918}"/>
              </a:ext>
            </a:extLst>
          </p:cNvPr>
          <p:cNvSpPr txBox="1"/>
          <p:nvPr/>
        </p:nvSpPr>
        <p:spPr>
          <a:xfrm>
            <a:off x="5007647" y="3429001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5D7E8D4-9797-23B3-3203-8B3427CE4A23}"/>
              </a:ext>
            </a:extLst>
          </p:cNvPr>
          <p:cNvSpPr txBox="1"/>
          <p:nvPr/>
        </p:nvSpPr>
        <p:spPr>
          <a:xfrm>
            <a:off x="5007646" y="4912498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9892288-AB63-68B2-9579-530873249A7D}"/>
              </a:ext>
            </a:extLst>
          </p:cNvPr>
          <p:cNvSpPr txBox="1"/>
          <p:nvPr/>
        </p:nvSpPr>
        <p:spPr>
          <a:xfrm>
            <a:off x="5578748" y="55708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036638-462D-686B-DB6A-93A8DE27ACD5}"/>
              </a:ext>
            </a:extLst>
          </p:cNvPr>
          <p:cNvSpPr txBox="1"/>
          <p:nvPr/>
        </p:nvSpPr>
        <p:spPr>
          <a:xfrm>
            <a:off x="5379456" y="408735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1088A7-B609-940C-B561-F7B511F8FB5E}"/>
              </a:ext>
            </a:extLst>
          </p:cNvPr>
          <p:cNvSpPr txBox="1"/>
          <p:nvPr/>
        </p:nvSpPr>
        <p:spPr>
          <a:xfrm>
            <a:off x="7680826" y="5350201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EC72D40-6AC4-1DF4-E1E9-4839B181DF11}"/>
              </a:ext>
            </a:extLst>
          </p:cNvPr>
          <p:cNvSpPr txBox="1"/>
          <p:nvPr/>
        </p:nvSpPr>
        <p:spPr>
          <a:xfrm>
            <a:off x="5883548" y="500483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-0,4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51993F-4338-60BE-695A-E6EBDE044E98}"/>
              </a:ext>
            </a:extLst>
          </p:cNvPr>
          <p:cNvSpPr txBox="1"/>
          <p:nvPr/>
        </p:nvSpPr>
        <p:spPr>
          <a:xfrm>
            <a:off x="5733306" y="3798333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F2BD3E-13FC-7AB5-0EE5-C2EAB3DD729C}"/>
              </a:ext>
            </a:extLst>
          </p:cNvPr>
          <p:cNvSpPr txBox="1"/>
          <p:nvPr/>
        </p:nvSpPr>
        <p:spPr>
          <a:xfrm>
            <a:off x="7629038" y="4087353"/>
            <a:ext cx="77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-0,7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FDA33F3-6A69-1A90-02A7-93A1EC4BD7B3}"/>
              </a:ext>
            </a:extLst>
          </p:cNvPr>
          <p:cNvSpPr txBox="1"/>
          <p:nvPr/>
        </p:nvSpPr>
        <p:spPr>
          <a:xfrm>
            <a:off x="5733306" y="332293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22C3C5-68DC-BF68-DF5F-57F536654A53}"/>
              </a:ext>
            </a:extLst>
          </p:cNvPr>
          <p:cNvSpPr txBox="1"/>
          <p:nvPr/>
        </p:nvSpPr>
        <p:spPr>
          <a:xfrm>
            <a:off x="5742175" y="463549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0,7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DE3769A-C3A6-0B3E-51AA-1812ADDCA119}"/>
              </a:ext>
            </a:extLst>
          </p:cNvPr>
          <p:cNvSpPr txBox="1"/>
          <p:nvPr/>
        </p:nvSpPr>
        <p:spPr>
          <a:xfrm>
            <a:off x="7629038" y="2773626"/>
            <a:ext cx="51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1,9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A6E04B-E6F0-7BF2-C398-4CA26BF9C856}"/>
              </a:ext>
            </a:extLst>
          </p:cNvPr>
          <p:cNvSpPr txBox="1"/>
          <p:nvPr/>
        </p:nvSpPr>
        <p:spPr>
          <a:xfrm>
            <a:off x="7728609" y="3048932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1,9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7AF81F-F7A8-0DD2-EE39-50410EDF38D0}"/>
              </a:ext>
            </a:extLst>
          </p:cNvPr>
          <p:cNvSpPr txBox="1"/>
          <p:nvPr/>
        </p:nvSpPr>
        <p:spPr>
          <a:xfrm>
            <a:off x="7862299" y="434775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7C002B5-C1B9-AC7D-76F8-EED0EC7DD983}"/>
              </a:ext>
            </a:extLst>
          </p:cNvPr>
          <p:cNvSpPr txBox="1"/>
          <p:nvPr/>
        </p:nvSpPr>
        <p:spPr>
          <a:xfrm>
            <a:off x="7728609" y="565797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2A8F746-04A6-B462-5803-3C74F2E28E46}"/>
              </a:ext>
            </a:extLst>
          </p:cNvPr>
          <p:cNvSpPr txBox="1"/>
          <p:nvPr/>
        </p:nvSpPr>
        <p:spPr>
          <a:xfrm>
            <a:off x="8595045" y="3352056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8F67535-C423-5FDF-A65A-D438841B504D}"/>
              </a:ext>
            </a:extLst>
          </p:cNvPr>
          <p:cNvSpPr txBox="1"/>
          <p:nvPr/>
        </p:nvSpPr>
        <p:spPr>
          <a:xfrm>
            <a:off x="8523687" y="4499700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0,6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6B116AB-9A34-2923-A45F-3819B2AECD34}"/>
              </a:ext>
            </a:extLst>
          </p:cNvPr>
          <p:cNvSpPr txBox="1"/>
          <p:nvPr/>
        </p:nvSpPr>
        <p:spPr>
          <a:xfrm>
            <a:off x="8618363" y="565797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0B689B2-9D9A-B04F-7FF7-A1DDCC6C79B5}"/>
              </a:ext>
            </a:extLst>
          </p:cNvPr>
          <p:cNvSpPr txBox="1"/>
          <p:nvPr/>
        </p:nvSpPr>
        <p:spPr>
          <a:xfrm>
            <a:off x="10716188" y="4118130"/>
            <a:ext cx="66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0,53</a:t>
            </a:r>
          </a:p>
        </p:txBody>
      </p:sp>
    </p:spTree>
    <p:extLst>
      <p:ext uri="{BB962C8B-B14F-4D97-AF65-F5344CB8AC3E}">
        <p14:creationId xmlns:p14="http://schemas.microsoft.com/office/powerpoint/2010/main" val="671580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AFF7502-0DCD-8934-8F4E-F5804EBE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CAF193-3712-25B5-1D69-9143FFA1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83A430-0850-2E5A-5A5E-5487D4F4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kommen NN zu einem Output?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5EEF3CF-3798-9F64-8AAE-C1B9B8F053F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3962655" cy="4210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Wie </a:t>
            </a:r>
            <a:r>
              <a:rPr lang="de-DE" err="1"/>
              <a:t>hidden</a:t>
            </a:r>
            <a:r>
              <a:rPr lang="de-DE"/>
              <a:t> Layer: gewichtete Summe bestimmen, danach Aktivierungsfunktion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Wir haben unseren Output!</a:t>
            </a:r>
          </a:p>
        </p:txBody>
      </p:sp>
      <p:pic>
        <p:nvPicPr>
          <p:cNvPr id="7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FA9A9CB-1372-E869-D91D-28118C6D0EA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08" y="1881344"/>
            <a:ext cx="7209381" cy="45146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A9A9FDB-13D8-5021-DE37-BD0A00DF7918}"/>
              </a:ext>
            </a:extLst>
          </p:cNvPr>
          <p:cNvSpPr txBox="1"/>
          <p:nvPr/>
        </p:nvSpPr>
        <p:spPr>
          <a:xfrm>
            <a:off x="5007647" y="3429001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5D7E8D4-9797-23B3-3203-8B3427CE4A23}"/>
              </a:ext>
            </a:extLst>
          </p:cNvPr>
          <p:cNvSpPr txBox="1"/>
          <p:nvPr/>
        </p:nvSpPr>
        <p:spPr>
          <a:xfrm>
            <a:off x="5007646" y="4912498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9892288-AB63-68B2-9579-530873249A7D}"/>
              </a:ext>
            </a:extLst>
          </p:cNvPr>
          <p:cNvSpPr txBox="1"/>
          <p:nvPr/>
        </p:nvSpPr>
        <p:spPr>
          <a:xfrm>
            <a:off x="5578748" y="55708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036638-462D-686B-DB6A-93A8DE27ACD5}"/>
              </a:ext>
            </a:extLst>
          </p:cNvPr>
          <p:cNvSpPr txBox="1"/>
          <p:nvPr/>
        </p:nvSpPr>
        <p:spPr>
          <a:xfrm>
            <a:off x="5379456" y="408735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1088A7-B609-940C-B561-F7B511F8FB5E}"/>
              </a:ext>
            </a:extLst>
          </p:cNvPr>
          <p:cNvSpPr txBox="1"/>
          <p:nvPr/>
        </p:nvSpPr>
        <p:spPr>
          <a:xfrm>
            <a:off x="7680826" y="5350201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EC72D40-6AC4-1DF4-E1E9-4839B181DF11}"/>
              </a:ext>
            </a:extLst>
          </p:cNvPr>
          <p:cNvSpPr txBox="1"/>
          <p:nvPr/>
        </p:nvSpPr>
        <p:spPr>
          <a:xfrm>
            <a:off x="5883548" y="500483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-0,4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51993F-4338-60BE-695A-E6EBDE044E98}"/>
              </a:ext>
            </a:extLst>
          </p:cNvPr>
          <p:cNvSpPr txBox="1"/>
          <p:nvPr/>
        </p:nvSpPr>
        <p:spPr>
          <a:xfrm>
            <a:off x="5733306" y="3798333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F2BD3E-13FC-7AB5-0EE5-C2EAB3DD729C}"/>
              </a:ext>
            </a:extLst>
          </p:cNvPr>
          <p:cNvSpPr txBox="1"/>
          <p:nvPr/>
        </p:nvSpPr>
        <p:spPr>
          <a:xfrm>
            <a:off x="7629038" y="4087353"/>
            <a:ext cx="77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-0,7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FDA33F3-6A69-1A90-02A7-93A1EC4BD7B3}"/>
              </a:ext>
            </a:extLst>
          </p:cNvPr>
          <p:cNvSpPr txBox="1"/>
          <p:nvPr/>
        </p:nvSpPr>
        <p:spPr>
          <a:xfrm>
            <a:off x="5733306" y="332293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22C3C5-68DC-BF68-DF5F-57F536654A53}"/>
              </a:ext>
            </a:extLst>
          </p:cNvPr>
          <p:cNvSpPr txBox="1"/>
          <p:nvPr/>
        </p:nvSpPr>
        <p:spPr>
          <a:xfrm>
            <a:off x="5742175" y="463549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0,7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DE3769A-C3A6-0B3E-51AA-1812ADDCA119}"/>
              </a:ext>
            </a:extLst>
          </p:cNvPr>
          <p:cNvSpPr txBox="1"/>
          <p:nvPr/>
        </p:nvSpPr>
        <p:spPr>
          <a:xfrm>
            <a:off x="7629038" y="2773626"/>
            <a:ext cx="51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1,9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A6E04B-E6F0-7BF2-C398-4CA26BF9C856}"/>
              </a:ext>
            </a:extLst>
          </p:cNvPr>
          <p:cNvSpPr txBox="1"/>
          <p:nvPr/>
        </p:nvSpPr>
        <p:spPr>
          <a:xfrm>
            <a:off x="7728609" y="3048932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1,9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7AF81F-F7A8-0DD2-EE39-50410EDF38D0}"/>
              </a:ext>
            </a:extLst>
          </p:cNvPr>
          <p:cNvSpPr txBox="1"/>
          <p:nvPr/>
        </p:nvSpPr>
        <p:spPr>
          <a:xfrm>
            <a:off x="7862299" y="434775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7C002B5-C1B9-AC7D-76F8-EED0EC7DD983}"/>
              </a:ext>
            </a:extLst>
          </p:cNvPr>
          <p:cNvSpPr txBox="1"/>
          <p:nvPr/>
        </p:nvSpPr>
        <p:spPr>
          <a:xfrm>
            <a:off x="7728609" y="565797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2A8F746-04A6-B462-5803-3C74F2E28E46}"/>
              </a:ext>
            </a:extLst>
          </p:cNvPr>
          <p:cNvSpPr txBox="1"/>
          <p:nvPr/>
        </p:nvSpPr>
        <p:spPr>
          <a:xfrm>
            <a:off x="8595045" y="3352056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8F67535-C423-5FDF-A65A-D438841B504D}"/>
              </a:ext>
            </a:extLst>
          </p:cNvPr>
          <p:cNvSpPr txBox="1"/>
          <p:nvPr/>
        </p:nvSpPr>
        <p:spPr>
          <a:xfrm>
            <a:off x="8523687" y="4499700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0,6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6B116AB-9A34-2923-A45F-3819B2AECD34}"/>
              </a:ext>
            </a:extLst>
          </p:cNvPr>
          <p:cNvSpPr txBox="1"/>
          <p:nvPr/>
        </p:nvSpPr>
        <p:spPr>
          <a:xfrm>
            <a:off x="8618363" y="565797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0B689B2-9D9A-B04F-7FF7-A1DDCC6C79B5}"/>
              </a:ext>
            </a:extLst>
          </p:cNvPr>
          <p:cNvSpPr txBox="1"/>
          <p:nvPr/>
        </p:nvSpPr>
        <p:spPr>
          <a:xfrm>
            <a:off x="10716188" y="4118130"/>
            <a:ext cx="66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FDF9ED0-4853-FA1F-EE26-95FE23919FE6}"/>
              </a:ext>
            </a:extLst>
          </p:cNvPr>
          <p:cNvSpPr txBox="1"/>
          <p:nvPr/>
        </p:nvSpPr>
        <p:spPr>
          <a:xfrm>
            <a:off x="10754027" y="4347758"/>
            <a:ext cx="102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0,53</a:t>
            </a:r>
          </a:p>
        </p:txBody>
      </p:sp>
    </p:spTree>
    <p:extLst>
      <p:ext uri="{BB962C8B-B14F-4D97-AF65-F5344CB8AC3E}">
        <p14:creationId xmlns:p14="http://schemas.microsoft.com/office/powerpoint/2010/main" val="2489746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AFF7502-0DCD-8934-8F4E-F5804EBE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CAF193-3712-25B5-1D69-9143FFA1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83A430-0850-2E5A-5A5E-5487D4F4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kommen NN zu einem Output?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F5EEF3CF-3798-9F64-8AAE-C1B9B8F053F9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033591"/>
                <a:ext cx="3962655" cy="421004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Was bedeutet das?</a:t>
                </a:r>
              </a:p>
              <a:p>
                <a:pPr marL="630903" lvl="1" indent="-342900">
                  <a:buFont typeface="Arial" panose="020B0604020202020204" pitchFamily="34" charset="0"/>
                  <a:buChar char="•"/>
                </a:pPr>
                <a:r>
                  <a:rPr lang="de-DE"/>
                  <a:t>Wenn das Modell die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/>
                  <a:t>als Input bekommt, gibt es 0,53 aus</a:t>
                </a: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F5EEF3CF-3798-9F64-8AAE-C1B9B8F05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033591"/>
                <a:ext cx="3962655" cy="4210049"/>
              </a:xfrm>
              <a:blipFill>
                <a:blip r:embed="rId3"/>
                <a:stretch>
                  <a:fillRect l="-4154" t="-2319" r="-3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FA9A9CB-1372-E869-D91D-28118C6D0EA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08" y="1881344"/>
            <a:ext cx="7209381" cy="45146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A9A9FDB-13D8-5021-DE37-BD0A00DF7918}"/>
              </a:ext>
            </a:extLst>
          </p:cNvPr>
          <p:cNvSpPr txBox="1"/>
          <p:nvPr/>
        </p:nvSpPr>
        <p:spPr>
          <a:xfrm>
            <a:off x="5007647" y="3429001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5D7E8D4-9797-23B3-3203-8B3427CE4A23}"/>
              </a:ext>
            </a:extLst>
          </p:cNvPr>
          <p:cNvSpPr txBox="1"/>
          <p:nvPr/>
        </p:nvSpPr>
        <p:spPr>
          <a:xfrm>
            <a:off x="5007646" y="4912498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9892288-AB63-68B2-9579-530873249A7D}"/>
              </a:ext>
            </a:extLst>
          </p:cNvPr>
          <p:cNvSpPr txBox="1"/>
          <p:nvPr/>
        </p:nvSpPr>
        <p:spPr>
          <a:xfrm>
            <a:off x="5578748" y="55708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036638-462D-686B-DB6A-93A8DE27ACD5}"/>
              </a:ext>
            </a:extLst>
          </p:cNvPr>
          <p:cNvSpPr txBox="1"/>
          <p:nvPr/>
        </p:nvSpPr>
        <p:spPr>
          <a:xfrm>
            <a:off x="5379456" y="408735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1088A7-B609-940C-B561-F7B511F8FB5E}"/>
              </a:ext>
            </a:extLst>
          </p:cNvPr>
          <p:cNvSpPr txBox="1"/>
          <p:nvPr/>
        </p:nvSpPr>
        <p:spPr>
          <a:xfrm>
            <a:off x="7680826" y="5350201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EC72D40-6AC4-1DF4-E1E9-4839B181DF11}"/>
              </a:ext>
            </a:extLst>
          </p:cNvPr>
          <p:cNvSpPr txBox="1"/>
          <p:nvPr/>
        </p:nvSpPr>
        <p:spPr>
          <a:xfrm>
            <a:off x="5883548" y="500483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-0,4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51993F-4338-60BE-695A-E6EBDE044E98}"/>
              </a:ext>
            </a:extLst>
          </p:cNvPr>
          <p:cNvSpPr txBox="1"/>
          <p:nvPr/>
        </p:nvSpPr>
        <p:spPr>
          <a:xfrm>
            <a:off x="5733306" y="3798333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F2BD3E-13FC-7AB5-0EE5-C2EAB3DD729C}"/>
              </a:ext>
            </a:extLst>
          </p:cNvPr>
          <p:cNvSpPr txBox="1"/>
          <p:nvPr/>
        </p:nvSpPr>
        <p:spPr>
          <a:xfrm>
            <a:off x="7629038" y="4087353"/>
            <a:ext cx="77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-0,7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FDA33F3-6A69-1A90-02A7-93A1EC4BD7B3}"/>
              </a:ext>
            </a:extLst>
          </p:cNvPr>
          <p:cNvSpPr txBox="1"/>
          <p:nvPr/>
        </p:nvSpPr>
        <p:spPr>
          <a:xfrm>
            <a:off x="5733306" y="332293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22C3C5-68DC-BF68-DF5F-57F536654A53}"/>
              </a:ext>
            </a:extLst>
          </p:cNvPr>
          <p:cNvSpPr txBox="1"/>
          <p:nvPr/>
        </p:nvSpPr>
        <p:spPr>
          <a:xfrm>
            <a:off x="5742175" y="463549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0,7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DE3769A-C3A6-0B3E-51AA-1812ADDCA119}"/>
              </a:ext>
            </a:extLst>
          </p:cNvPr>
          <p:cNvSpPr txBox="1"/>
          <p:nvPr/>
        </p:nvSpPr>
        <p:spPr>
          <a:xfrm>
            <a:off x="7629038" y="2773626"/>
            <a:ext cx="51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1,9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A6E04B-E6F0-7BF2-C398-4CA26BF9C856}"/>
              </a:ext>
            </a:extLst>
          </p:cNvPr>
          <p:cNvSpPr txBox="1"/>
          <p:nvPr/>
        </p:nvSpPr>
        <p:spPr>
          <a:xfrm>
            <a:off x="7728609" y="3048932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1,9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7AF81F-F7A8-0DD2-EE39-50410EDF38D0}"/>
              </a:ext>
            </a:extLst>
          </p:cNvPr>
          <p:cNvSpPr txBox="1"/>
          <p:nvPr/>
        </p:nvSpPr>
        <p:spPr>
          <a:xfrm>
            <a:off x="7862299" y="434775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7C002B5-C1B9-AC7D-76F8-EED0EC7DD983}"/>
              </a:ext>
            </a:extLst>
          </p:cNvPr>
          <p:cNvSpPr txBox="1"/>
          <p:nvPr/>
        </p:nvSpPr>
        <p:spPr>
          <a:xfrm>
            <a:off x="7728609" y="565797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2A8F746-04A6-B462-5803-3C74F2E28E46}"/>
              </a:ext>
            </a:extLst>
          </p:cNvPr>
          <p:cNvSpPr txBox="1"/>
          <p:nvPr/>
        </p:nvSpPr>
        <p:spPr>
          <a:xfrm>
            <a:off x="8595045" y="3352056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8F67535-C423-5FDF-A65A-D438841B504D}"/>
              </a:ext>
            </a:extLst>
          </p:cNvPr>
          <p:cNvSpPr txBox="1"/>
          <p:nvPr/>
        </p:nvSpPr>
        <p:spPr>
          <a:xfrm>
            <a:off x="8523687" y="4499700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0,6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6B116AB-9A34-2923-A45F-3819B2AECD34}"/>
              </a:ext>
            </a:extLst>
          </p:cNvPr>
          <p:cNvSpPr txBox="1"/>
          <p:nvPr/>
        </p:nvSpPr>
        <p:spPr>
          <a:xfrm>
            <a:off x="8618363" y="565797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0B689B2-9D9A-B04F-7FF7-A1DDCC6C79B5}"/>
              </a:ext>
            </a:extLst>
          </p:cNvPr>
          <p:cNvSpPr txBox="1"/>
          <p:nvPr/>
        </p:nvSpPr>
        <p:spPr>
          <a:xfrm>
            <a:off x="10716188" y="4118130"/>
            <a:ext cx="66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FDF9ED0-4853-FA1F-EE26-95FE23919FE6}"/>
              </a:ext>
            </a:extLst>
          </p:cNvPr>
          <p:cNvSpPr txBox="1"/>
          <p:nvPr/>
        </p:nvSpPr>
        <p:spPr>
          <a:xfrm>
            <a:off x="10754027" y="4347758"/>
            <a:ext cx="102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0,53</a:t>
            </a:r>
          </a:p>
        </p:txBody>
      </p:sp>
    </p:spTree>
    <p:extLst>
      <p:ext uri="{BB962C8B-B14F-4D97-AF65-F5344CB8AC3E}">
        <p14:creationId xmlns:p14="http://schemas.microsoft.com/office/powerpoint/2010/main" val="3884283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AFF7502-0DCD-8934-8F4E-F5804EBE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CAF193-3712-25B5-1D69-9143FFA1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83A430-0850-2E5A-5A5E-5487D4F4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kommen NN zu einem Output?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F5EEF3CF-3798-9F64-8AAE-C1B9B8F053F9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033591"/>
                <a:ext cx="3962655" cy="421004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Was bedeutet das?</a:t>
                </a:r>
              </a:p>
              <a:p>
                <a:pPr marL="630903" lvl="1" indent="-342900">
                  <a:buFont typeface="Arial" panose="020B0604020202020204" pitchFamily="34" charset="0"/>
                  <a:buChar char="•"/>
                </a:pPr>
                <a:r>
                  <a:rPr lang="de-DE"/>
                  <a:t>Wenn das Modell die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/>
                  <a:t>als Input bekommt, gibt es 0,53 aus</a:t>
                </a:r>
              </a:p>
              <a:p>
                <a:pPr marL="630903" lvl="1" indent="-342900">
                  <a:buFont typeface="Arial" panose="020B0604020202020204" pitchFamily="34" charset="0"/>
                  <a:buChar char="•"/>
                </a:pPr>
                <a:endParaRPr lang="de-DE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Nehmen wir an, der gewünschte Output ist 0</a:t>
                </a:r>
              </a:p>
              <a:p>
                <a:pPr marL="630903" lvl="1" indent="-342900">
                  <a:buFont typeface="Arial" panose="020B0604020202020204" pitchFamily="34" charset="0"/>
                  <a:buChar char="•"/>
                </a:pPr>
                <a:r>
                  <a:rPr lang="de-DE"/>
                  <a:t>Und jetzt?</a:t>
                </a:r>
              </a:p>
              <a:p>
                <a:endParaRPr lang="de-DE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F5EEF3CF-3798-9F64-8AAE-C1B9B8F05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033591"/>
                <a:ext cx="3962655" cy="4210049"/>
              </a:xfrm>
              <a:blipFill>
                <a:blip r:embed="rId3"/>
                <a:stretch>
                  <a:fillRect l="-4154" t="-2319" r="-3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FA9A9CB-1372-E869-D91D-28118C6D0EA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08" y="1881344"/>
            <a:ext cx="7209381" cy="45146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A9A9FDB-13D8-5021-DE37-BD0A00DF7918}"/>
              </a:ext>
            </a:extLst>
          </p:cNvPr>
          <p:cNvSpPr txBox="1"/>
          <p:nvPr/>
        </p:nvSpPr>
        <p:spPr>
          <a:xfrm>
            <a:off x="5007647" y="3429001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5D7E8D4-9797-23B3-3203-8B3427CE4A23}"/>
              </a:ext>
            </a:extLst>
          </p:cNvPr>
          <p:cNvSpPr txBox="1"/>
          <p:nvPr/>
        </p:nvSpPr>
        <p:spPr>
          <a:xfrm>
            <a:off x="5007646" y="4912498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9892288-AB63-68B2-9579-530873249A7D}"/>
              </a:ext>
            </a:extLst>
          </p:cNvPr>
          <p:cNvSpPr txBox="1"/>
          <p:nvPr/>
        </p:nvSpPr>
        <p:spPr>
          <a:xfrm>
            <a:off x="5578748" y="55708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036638-462D-686B-DB6A-93A8DE27ACD5}"/>
              </a:ext>
            </a:extLst>
          </p:cNvPr>
          <p:cNvSpPr txBox="1"/>
          <p:nvPr/>
        </p:nvSpPr>
        <p:spPr>
          <a:xfrm>
            <a:off x="5379456" y="408735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1088A7-B609-940C-B561-F7B511F8FB5E}"/>
              </a:ext>
            </a:extLst>
          </p:cNvPr>
          <p:cNvSpPr txBox="1"/>
          <p:nvPr/>
        </p:nvSpPr>
        <p:spPr>
          <a:xfrm>
            <a:off x="7680826" y="5350201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EC72D40-6AC4-1DF4-E1E9-4839B181DF11}"/>
              </a:ext>
            </a:extLst>
          </p:cNvPr>
          <p:cNvSpPr txBox="1"/>
          <p:nvPr/>
        </p:nvSpPr>
        <p:spPr>
          <a:xfrm>
            <a:off x="5883548" y="500483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-0,4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51993F-4338-60BE-695A-E6EBDE044E98}"/>
              </a:ext>
            </a:extLst>
          </p:cNvPr>
          <p:cNvSpPr txBox="1"/>
          <p:nvPr/>
        </p:nvSpPr>
        <p:spPr>
          <a:xfrm>
            <a:off x="5733306" y="3798333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F2BD3E-13FC-7AB5-0EE5-C2EAB3DD729C}"/>
              </a:ext>
            </a:extLst>
          </p:cNvPr>
          <p:cNvSpPr txBox="1"/>
          <p:nvPr/>
        </p:nvSpPr>
        <p:spPr>
          <a:xfrm>
            <a:off x="7629038" y="4087353"/>
            <a:ext cx="77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-0,7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FDA33F3-6A69-1A90-02A7-93A1EC4BD7B3}"/>
              </a:ext>
            </a:extLst>
          </p:cNvPr>
          <p:cNvSpPr txBox="1"/>
          <p:nvPr/>
        </p:nvSpPr>
        <p:spPr>
          <a:xfrm>
            <a:off x="5733306" y="332293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22C3C5-68DC-BF68-DF5F-57F536654A53}"/>
              </a:ext>
            </a:extLst>
          </p:cNvPr>
          <p:cNvSpPr txBox="1"/>
          <p:nvPr/>
        </p:nvSpPr>
        <p:spPr>
          <a:xfrm>
            <a:off x="5742175" y="463549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0,7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DE3769A-C3A6-0B3E-51AA-1812ADDCA119}"/>
              </a:ext>
            </a:extLst>
          </p:cNvPr>
          <p:cNvSpPr txBox="1"/>
          <p:nvPr/>
        </p:nvSpPr>
        <p:spPr>
          <a:xfrm>
            <a:off x="7629038" y="2773626"/>
            <a:ext cx="51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1,9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A6E04B-E6F0-7BF2-C398-4CA26BF9C856}"/>
              </a:ext>
            </a:extLst>
          </p:cNvPr>
          <p:cNvSpPr txBox="1"/>
          <p:nvPr/>
        </p:nvSpPr>
        <p:spPr>
          <a:xfrm>
            <a:off x="7728609" y="3048932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1,9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7AF81F-F7A8-0DD2-EE39-50410EDF38D0}"/>
              </a:ext>
            </a:extLst>
          </p:cNvPr>
          <p:cNvSpPr txBox="1"/>
          <p:nvPr/>
        </p:nvSpPr>
        <p:spPr>
          <a:xfrm>
            <a:off x="7862299" y="434775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7C002B5-C1B9-AC7D-76F8-EED0EC7DD983}"/>
              </a:ext>
            </a:extLst>
          </p:cNvPr>
          <p:cNvSpPr txBox="1"/>
          <p:nvPr/>
        </p:nvSpPr>
        <p:spPr>
          <a:xfrm>
            <a:off x="7728609" y="565797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2A8F746-04A6-B462-5803-3C74F2E28E46}"/>
              </a:ext>
            </a:extLst>
          </p:cNvPr>
          <p:cNvSpPr txBox="1"/>
          <p:nvPr/>
        </p:nvSpPr>
        <p:spPr>
          <a:xfrm>
            <a:off x="8595045" y="3352056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8F67535-C423-5FDF-A65A-D438841B504D}"/>
              </a:ext>
            </a:extLst>
          </p:cNvPr>
          <p:cNvSpPr txBox="1"/>
          <p:nvPr/>
        </p:nvSpPr>
        <p:spPr>
          <a:xfrm>
            <a:off x="8523687" y="4499700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0,6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6B116AB-9A34-2923-A45F-3819B2AECD34}"/>
              </a:ext>
            </a:extLst>
          </p:cNvPr>
          <p:cNvSpPr txBox="1"/>
          <p:nvPr/>
        </p:nvSpPr>
        <p:spPr>
          <a:xfrm>
            <a:off x="8618363" y="565797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0B689B2-9D9A-B04F-7FF7-A1DDCC6C79B5}"/>
              </a:ext>
            </a:extLst>
          </p:cNvPr>
          <p:cNvSpPr txBox="1"/>
          <p:nvPr/>
        </p:nvSpPr>
        <p:spPr>
          <a:xfrm>
            <a:off x="10716188" y="4118130"/>
            <a:ext cx="66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FDF9ED0-4853-FA1F-EE26-95FE23919FE6}"/>
              </a:ext>
            </a:extLst>
          </p:cNvPr>
          <p:cNvSpPr txBox="1"/>
          <p:nvPr/>
        </p:nvSpPr>
        <p:spPr>
          <a:xfrm>
            <a:off x="10754027" y="4347758"/>
            <a:ext cx="102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B032D1-4374-7344-2904-FA4FE2D3D99C}"/>
              </a:ext>
            </a:extLst>
          </p:cNvPr>
          <p:cNvSpPr txBox="1"/>
          <p:nvPr/>
        </p:nvSpPr>
        <p:spPr>
          <a:xfrm>
            <a:off x="10896500" y="5196313"/>
            <a:ext cx="88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rgbClr val="64B32C"/>
                </a:solidFill>
              </a:rPr>
              <a:t>0!!</a:t>
            </a:r>
          </a:p>
        </p:txBody>
      </p:sp>
      <p:pic>
        <p:nvPicPr>
          <p:cNvPr id="30" name="Grafik 29" descr="Blitz mit einfarbiger Füllung">
            <a:extLst>
              <a:ext uri="{FF2B5EF4-FFF2-40B4-BE49-F238E27FC236}">
                <a16:creationId xmlns:a16="http://schemas.microsoft.com/office/drawing/2014/main" id="{C8882C3C-DC5D-33E0-1CC5-FB86A6D46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87364" y="40775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19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AFF7502-0DCD-8934-8F4E-F5804EBE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CAF193-3712-25B5-1D69-9143FFA1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83A430-0850-2E5A-5A5E-5487D4F4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Backpropagation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5EEF3CF-3798-9F64-8AAE-C1B9B8F053F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3953785" cy="4210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Antwort: Backpropagation!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Kanten werden entsprechend des Fehlers von hinten nach vorne neu gewichtet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Geschieht nur beim Training</a:t>
            </a:r>
          </a:p>
        </p:txBody>
      </p:sp>
      <p:pic>
        <p:nvPicPr>
          <p:cNvPr id="6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08497266-BC61-824E-833E-3F70CA5B084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07" y="1860804"/>
            <a:ext cx="7209381" cy="451465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0FCCE49-A4DB-D6A7-1603-2E8360A4A19C}"/>
              </a:ext>
            </a:extLst>
          </p:cNvPr>
          <p:cNvSpPr txBox="1"/>
          <p:nvPr/>
        </p:nvSpPr>
        <p:spPr>
          <a:xfrm>
            <a:off x="5007647" y="3429001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A47C8B-57E8-128F-B5B2-12832A278EAA}"/>
              </a:ext>
            </a:extLst>
          </p:cNvPr>
          <p:cNvSpPr txBox="1"/>
          <p:nvPr/>
        </p:nvSpPr>
        <p:spPr>
          <a:xfrm>
            <a:off x="5007646" y="4912498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3F03034-D02A-B637-E7B3-552A3F54458D}"/>
              </a:ext>
            </a:extLst>
          </p:cNvPr>
          <p:cNvSpPr txBox="1"/>
          <p:nvPr/>
        </p:nvSpPr>
        <p:spPr>
          <a:xfrm>
            <a:off x="5578748" y="55708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76AAA94-1D5F-3463-9617-1EABE9BAE53F}"/>
              </a:ext>
            </a:extLst>
          </p:cNvPr>
          <p:cNvSpPr txBox="1"/>
          <p:nvPr/>
        </p:nvSpPr>
        <p:spPr>
          <a:xfrm>
            <a:off x="5379456" y="408735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2574185-AFC3-59E1-BA20-2D2F9AC8C235}"/>
              </a:ext>
            </a:extLst>
          </p:cNvPr>
          <p:cNvSpPr txBox="1"/>
          <p:nvPr/>
        </p:nvSpPr>
        <p:spPr>
          <a:xfrm>
            <a:off x="7680826" y="5350201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93C63D8-D883-0BC7-86E7-89236A52D156}"/>
              </a:ext>
            </a:extLst>
          </p:cNvPr>
          <p:cNvSpPr txBox="1"/>
          <p:nvPr/>
        </p:nvSpPr>
        <p:spPr>
          <a:xfrm>
            <a:off x="5883548" y="500483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-0,4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122A026-0D94-DEFC-4228-9D21884721C5}"/>
              </a:ext>
            </a:extLst>
          </p:cNvPr>
          <p:cNvSpPr txBox="1"/>
          <p:nvPr/>
        </p:nvSpPr>
        <p:spPr>
          <a:xfrm>
            <a:off x="5733306" y="3798333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EE21861-5B03-5BCC-1DC4-D8B9D16DA11F}"/>
              </a:ext>
            </a:extLst>
          </p:cNvPr>
          <p:cNvSpPr txBox="1"/>
          <p:nvPr/>
        </p:nvSpPr>
        <p:spPr>
          <a:xfrm>
            <a:off x="7629038" y="4087353"/>
            <a:ext cx="77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-0,7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8322500-2C28-0607-0014-E3F43D4FB066}"/>
              </a:ext>
            </a:extLst>
          </p:cNvPr>
          <p:cNvSpPr txBox="1"/>
          <p:nvPr/>
        </p:nvSpPr>
        <p:spPr>
          <a:xfrm>
            <a:off x="5733306" y="332293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3CD3B6-9379-7F95-9DE2-56523F52D728}"/>
              </a:ext>
            </a:extLst>
          </p:cNvPr>
          <p:cNvSpPr txBox="1"/>
          <p:nvPr/>
        </p:nvSpPr>
        <p:spPr>
          <a:xfrm>
            <a:off x="5742175" y="463549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0,7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84F13B-171B-2116-F078-A57A8488FA8E}"/>
              </a:ext>
            </a:extLst>
          </p:cNvPr>
          <p:cNvSpPr txBox="1"/>
          <p:nvPr/>
        </p:nvSpPr>
        <p:spPr>
          <a:xfrm>
            <a:off x="7629038" y="2773626"/>
            <a:ext cx="51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1,9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724F69-27A2-35DA-EFEA-A028F475297D}"/>
              </a:ext>
            </a:extLst>
          </p:cNvPr>
          <p:cNvSpPr txBox="1"/>
          <p:nvPr/>
        </p:nvSpPr>
        <p:spPr>
          <a:xfrm>
            <a:off x="7728609" y="3048932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1,9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B7F461D-309B-3FD5-98C9-CA3CD2C5BCE1}"/>
              </a:ext>
            </a:extLst>
          </p:cNvPr>
          <p:cNvSpPr txBox="1"/>
          <p:nvPr/>
        </p:nvSpPr>
        <p:spPr>
          <a:xfrm>
            <a:off x="7862299" y="434775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70EF792-410C-D6FC-9687-876B653C151E}"/>
              </a:ext>
            </a:extLst>
          </p:cNvPr>
          <p:cNvSpPr txBox="1"/>
          <p:nvPr/>
        </p:nvSpPr>
        <p:spPr>
          <a:xfrm>
            <a:off x="7728609" y="5657978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49E680-9EFB-9340-F234-42480088ADD3}"/>
              </a:ext>
            </a:extLst>
          </p:cNvPr>
          <p:cNvSpPr txBox="1"/>
          <p:nvPr/>
        </p:nvSpPr>
        <p:spPr>
          <a:xfrm>
            <a:off x="8595045" y="3352056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F26E651-D112-1936-9C23-19FEFEC34F3D}"/>
              </a:ext>
            </a:extLst>
          </p:cNvPr>
          <p:cNvSpPr txBox="1"/>
          <p:nvPr/>
        </p:nvSpPr>
        <p:spPr>
          <a:xfrm>
            <a:off x="8523687" y="4499700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0,6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1D8DF55-76CD-88CD-FB9A-6FF7F4D463F1}"/>
              </a:ext>
            </a:extLst>
          </p:cNvPr>
          <p:cNvSpPr txBox="1"/>
          <p:nvPr/>
        </p:nvSpPr>
        <p:spPr>
          <a:xfrm>
            <a:off x="8618363" y="565797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EFCE6F0-B4D4-A0FB-2177-9D58C936C964}"/>
              </a:ext>
            </a:extLst>
          </p:cNvPr>
          <p:cNvSpPr txBox="1"/>
          <p:nvPr/>
        </p:nvSpPr>
        <p:spPr>
          <a:xfrm>
            <a:off x="10716188" y="4118130"/>
            <a:ext cx="66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FDBC18-9602-C50E-B120-588CA05C9F71}"/>
              </a:ext>
            </a:extLst>
          </p:cNvPr>
          <p:cNvSpPr txBox="1"/>
          <p:nvPr/>
        </p:nvSpPr>
        <p:spPr>
          <a:xfrm>
            <a:off x="10754027" y="4347758"/>
            <a:ext cx="102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0,53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B3EE3B8-720C-E3CD-7936-E573933E43C5}"/>
              </a:ext>
            </a:extLst>
          </p:cNvPr>
          <p:cNvSpPr/>
          <p:nvPr/>
        </p:nvSpPr>
        <p:spPr>
          <a:xfrm rot="10800000">
            <a:off x="4865076" y="2404293"/>
            <a:ext cx="6729047" cy="2881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547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F60316E-3EC7-A57D-4C0B-A0D01B9D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FF5EB7-AA42-5B4A-7EFD-78964307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9B44CD-1280-698F-C426-C6796BB7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57245510-6CB9-1675-F25D-9DBB8B127D7B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7757155" y="2033644"/>
                <a:ext cx="4026334" cy="421004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Vorhergesagt (</a:t>
                </a:r>
                <a:r>
                  <a:rPr lang="de-DE" err="1"/>
                  <a:t>y_pred</a:t>
                </a:r>
                <a:r>
                  <a:rPr lang="de-DE"/>
                  <a:t>): 0,53</a:t>
                </a:r>
                <a:br>
                  <a:rPr lang="de-DE"/>
                </a:br>
                <a:r>
                  <a:rPr lang="de-DE"/>
                  <a:t>Richtiger Wert (</a:t>
                </a:r>
                <a:r>
                  <a:rPr lang="de-DE" err="1"/>
                  <a:t>y_true</a:t>
                </a:r>
                <a:r>
                  <a:rPr lang="de-DE"/>
                  <a:t>): 0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Fehler wird durch eine Verlustfunktion berechnet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Hier: Verlustfunktion ist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</m:oMath>
                </a14:m>
                <a:endParaRPr lang="de-DE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Fehler = 0,53</a:t>
                </a: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57245510-6CB9-1675-F25D-9DBB8B127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7757155" y="2033644"/>
                <a:ext cx="4026334" cy="4210049"/>
              </a:xfrm>
              <a:blipFill>
                <a:blip r:embed="rId3"/>
                <a:stretch>
                  <a:fillRect l="-3933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E847E6F-489D-A40F-0145-CB32C4A78B4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881343"/>
            <a:ext cx="7209381" cy="451465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835BF46-610C-54A5-3A85-E86E121DEB08}"/>
              </a:ext>
            </a:extLst>
          </p:cNvPr>
          <p:cNvSpPr txBox="1"/>
          <p:nvPr/>
        </p:nvSpPr>
        <p:spPr>
          <a:xfrm>
            <a:off x="839941" y="3449540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9DB10A-248A-7028-795E-CD361F81C48F}"/>
              </a:ext>
            </a:extLst>
          </p:cNvPr>
          <p:cNvSpPr txBox="1"/>
          <p:nvPr/>
        </p:nvSpPr>
        <p:spPr>
          <a:xfrm>
            <a:off x="839940" y="4933037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0A28928-B9B1-015D-29BE-BFE2F4F5EE6B}"/>
              </a:ext>
            </a:extLst>
          </p:cNvPr>
          <p:cNvSpPr txBox="1"/>
          <p:nvPr/>
        </p:nvSpPr>
        <p:spPr>
          <a:xfrm>
            <a:off x="1411042" y="559138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836D3B2-0470-6F83-5E41-D12999D72C1C}"/>
              </a:ext>
            </a:extLst>
          </p:cNvPr>
          <p:cNvSpPr txBox="1"/>
          <p:nvPr/>
        </p:nvSpPr>
        <p:spPr>
          <a:xfrm>
            <a:off x="1211750" y="410789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469A08-A491-45B6-80FF-AB3437DD0CB7}"/>
              </a:ext>
            </a:extLst>
          </p:cNvPr>
          <p:cNvSpPr txBox="1"/>
          <p:nvPr/>
        </p:nvSpPr>
        <p:spPr>
          <a:xfrm>
            <a:off x="3513120" y="537074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02065E-3588-41CA-1094-D397699F34B2}"/>
              </a:ext>
            </a:extLst>
          </p:cNvPr>
          <p:cNvSpPr txBox="1"/>
          <p:nvPr/>
        </p:nvSpPr>
        <p:spPr>
          <a:xfrm>
            <a:off x="1715842" y="502537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-0,4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16B22BC-1777-F055-399A-FC1D108630BA}"/>
              </a:ext>
            </a:extLst>
          </p:cNvPr>
          <p:cNvSpPr txBox="1"/>
          <p:nvPr/>
        </p:nvSpPr>
        <p:spPr>
          <a:xfrm>
            <a:off x="1565600" y="3818872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4FDE9C3-2B47-A885-7405-0A00F54E3C39}"/>
              </a:ext>
            </a:extLst>
          </p:cNvPr>
          <p:cNvSpPr txBox="1"/>
          <p:nvPr/>
        </p:nvSpPr>
        <p:spPr>
          <a:xfrm>
            <a:off x="3461332" y="4107892"/>
            <a:ext cx="77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-0,7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E7C15FE-13A2-EDBC-9430-256AF55D4E45}"/>
              </a:ext>
            </a:extLst>
          </p:cNvPr>
          <p:cNvSpPr txBox="1"/>
          <p:nvPr/>
        </p:nvSpPr>
        <p:spPr>
          <a:xfrm>
            <a:off x="1565600" y="334347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3DA7FB6-6D02-33C1-6AAC-55525D0CF3F5}"/>
              </a:ext>
            </a:extLst>
          </p:cNvPr>
          <p:cNvSpPr txBox="1"/>
          <p:nvPr/>
        </p:nvSpPr>
        <p:spPr>
          <a:xfrm>
            <a:off x="1574469" y="465603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0,7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8B2E35F-A047-9494-753C-B1747ED76F31}"/>
              </a:ext>
            </a:extLst>
          </p:cNvPr>
          <p:cNvSpPr txBox="1"/>
          <p:nvPr/>
        </p:nvSpPr>
        <p:spPr>
          <a:xfrm>
            <a:off x="3461332" y="2794165"/>
            <a:ext cx="51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1,9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C362485-863E-8C49-627E-42C3D15A1726}"/>
              </a:ext>
            </a:extLst>
          </p:cNvPr>
          <p:cNvSpPr txBox="1"/>
          <p:nvPr/>
        </p:nvSpPr>
        <p:spPr>
          <a:xfrm>
            <a:off x="3560903" y="3069471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1,9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B09BD57-FC04-48A8-7E8B-F346A5A93EB0}"/>
              </a:ext>
            </a:extLst>
          </p:cNvPr>
          <p:cNvSpPr txBox="1"/>
          <p:nvPr/>
        </p:nvSpPr>
        <p:spPr>
          <a:xfrm>
            <a:off x="3694593" y="4368297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238560D-041E-24CC-CC38-DAC574A75606}"/>
              </a:ext>
            </a:extLst>
          </p:cNvPr>
          <p:cNvSpPr txBox="1"/>
          <p:nvPr/>
        </p:nvSpPr>
        <p:spPr>
          <a:xfrm>
            <a:off x="3560903" y="5678517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9076721-C616-300E-DFE7-B34783B84724}"/>
              </a:ext>
            </a:extLst>
          </p:cNvPr>
          <p:cNvSpPr txBox="1"/>
          <p:nvPr/>
        </p:nvSpPr>
        <p:spPr>
          <a:xfrm>
            <a:off x="4427339" y="3372595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4A1C65-9960-003C-6E8C-5A62E4256787}"/>
              </a:ext>
            </a:extLst>
          </p:cNvPr>
          <p:cNvSpPr txBox="1"/>
          <p:nvPr/>
        </p:nvSpPr>
        <p:spPr>
          <a:xfrm>
            <a:off x="4355981" y="452023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0,6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C79197B-2344-3C56-DB68-6F10CC841E1C}"/>
              </a:ext>
            </a:extLst>
          </p:cNvPr>
          <p:cNvSpPr txBox="1"/>
          <p:nvPr/>
        </p:nvSpPr>
        <p:spPr>
          <a:xfrm>
            <a:off x="4450657" y="5678517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0,3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7BE3463-07B0-1649-6CF4-8226436FA123}"/>
              </a:ext>
            </a:extLst>
          </p:cNvPr>
          <p:cNvSpPr txBox="1"/>
          <p:nvPr/>
        </p:nvSpPr>
        <p:spPr>
          <a:xfrm>
            <a:off x="6548482" y="4138669"/>
            <a:ext cx="66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F74E03B-DB7A-BE77-9A37-AB3876E7CEF1}"/>
              </a:ext>
            </a:extLst>
          </p:cNvPr>
          <p:cNvSpPr txBox="1"/>
          <p:nvPr/>
        </p:nvSpPr>
        <p:spPr>
          <a:xfrm>
            <a:off x="6586321" y="4368297"/>
            <a:ext cx="102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0,53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37BC6BD-B4D8-77E9-A277-A8B534D172C9}"/>
              </a:ext>
            </a:extLst>
          </p:cNvPr>
          <p:cNvSpPr txBox="1"/>
          <p:nvPr/>
        </p:nvSpPr>
        <p:spPr>
          <a:xfrm>
            <a:off x="6766376" y="4959554"/>
            <a:ext cx="88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rgbClr val="64B32C"/>
                </a:solidFill>
              </a:rPr>
              <a:t>0!!</a:t>
            </a:r>
          </a:p>
        </p:txBody>
      </p:sp>
    </p:spTree>
    <p:extLst>
      <p:ext uri="{BB962C8B-B14F-4D97-AF65-F5344CB8AC3E}">
        <p14:creationId xmlns:p14="http://schemas.microsoft.com/office/powerpoint/2010/main" val="708206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F60316E-3EC7-A57D-4C0B-A0D01B9D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FF5EB7-AA42-5B4A-7EFD-78964307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9B44CD-1280-698F-C426-C6796BB7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Backpropagation</a:t>
            </a:r>
            <a:br>
              <a:rPr lang="de-DE"/>
            </a:b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7245510-6CB9-1675-F25D-9DBB8B127D7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57155" y="2713022"/>
            <a:ext cx="4026334" cy="35306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Fehler = 0,53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Durch einen Algorithmus werden die Gewichte der Kanten anhand dieses Fehlers aktualisiert</a:t>
            </a:r>
          </a:p>
        </p:txBody>
      </p:sp>
      <p:pic>
        <p:nvPicPr>
          <p:cNvPr id="6" name="Inhaltsplatzhalter 6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E847E6F-489D-A40F-0145-CB32C4A78B4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881343"/>
            <a:ext cx="7209381" cy="451465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835BF46-610C-54A5-3A85-E86E121DEB08}"/>
              </a:ext>
            </a:extLst>
          </p:cNvPr>
          <p:cNvSpPr txBox="1"/>
          <p:nvPr/>
        </p:nvSpPr>
        <p:spPr>
          <a:xfrm>
            <a:off x="839941" y="3449540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9DB10A-248A-7028-795E-CD361F81C48F}"/>
              </a:ext>
            </a:extLst>
          </p:cNvPr>
          <p:cNvSpPr txBox="1"/>
          <p:nvPr/>
        </p:nvSpPr>
        <p:spPr>
          <a:xfrm>
            <a:off x="839940" y="4933037"/>
            <a:ext cx="5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0A28928-B9B1-015D-29BE-BFE2F4F5EE6B}"/>
              </a:ext>
            </a:extLst>
          </p:cNvPr>
          <p:cNvSpPr txBox="1"/>
          <p:nvPr/>
        </p:nvSpPr>
        <p:spPr>
          <a:xfrm>
            <a:off x="1411042" y="559138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D5603B"/>
                </a:solidFill>
              </a:rPr>
              <a:t>0,2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836D3B2-0470-6F83-5E41-D12999D72C1C}"/>
              </a:ext>
            </a:extLst>
          </p:cNvPr>
          <p:cNvSpPr txBox="1"/>
          <p:nvPr/>
        </p:nvSpPr>
        <p:spPr>
          <a:xfrm>
            <a:off x="1211750" y="410789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D5603B"/>
                </a:solidFill>
              </a:rPr>
              <a:t>0,1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469A08-A491-45B6-80FF-AB3437DD0CB7}"/>
              </a:ext>
            </a:extLst>
          </p:cNvPr>
          <p:cNvSpPr txBox="1"/>
          <p:nvPr/>
        </p:nvSpPr>
        <p:spPr>
          <a:xfrm>
            <a:off x="3513120" y="537074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02065E-3588-41CA-1094-D397699F34B2}"/>
              </a:ext>
            </a:extLst>
          </p:cNvPr>
          <p:cNvSpPr txBox="1"/>
          <p:nvPr/>
        </p:nvSpPr>
        <p:spPr>
          <a:xfrm>
            <a:off x="1715842" y="502537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D5603B"/>
                </a:solidFill>
              </a:rPr>
              <a:t>-0,4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16B22BC-1777-F055-399A-FC1D108630BA}"/>
              </a:ext>
            </a:extLst>
          </p:cNvPr>
          <p:cNvSpPr txBox="1"/>
          <p:nvPr/>
        </p:nvSpPr>
        <p:spPr>
          <a:xfrm>
            <a:off x="1565600" y="3818872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D5603B"/>
                </a:solidFill>
              </a:rPr>
              <a:t>0,1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4FDE9C3-2B47-A885-7405-0A00F54E3C39}"/>
              </a:ext>
            </a:extLst>
          </p:cNvPr>
          <p:cNvSpPr txBox="1"/>
          <p:nvPr/>
        </p:nvSpPr>
        <p:spPr>
          <a:xfrm>
            <a:off x="3461332" y="4107892"/>
            <a:ext cx="77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-0,7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E7C15FE-13A2-EDBC-9430-256AF55D4E45}"/>
              </a:ext>
            </a:extLst>
          </p:cNvPr>
          <p:cNvSpPr txBox="1"/>
          <p:nvPr/>
        </p:nvSpPr>
        <p:spPr>
          <a:xfrm>
            <a:off x="1565600" y="334347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D5603B"/>
                </a:solidFill>
              </a:rPr>
              <a:t>0,5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3DA7FB6-6D02-33C1-6AAC-55525D0CF3F5}"/>
              </a:ext>
            </a:extLst>
          </p:cNvPr>
          <p:cNvSpPr txBox="1"/>
          <p:nvPr/>
        </p:nvSpPr>
        <p:spPr>
          <a:xfrm>
            <a:off x="1574469" y="4656038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D5603B"/>
                </a:solidFill>
              </a:rPr>
              <a:t>0,7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8B2E35F-A047-9494-753C-B1747ED76F31}"/>
              </a:ext>
            </a:extLst>
          </p:cNvPr>
          <p:cNvSpPr txBox="1"/>
          <p:nvPr/>
        </p:nvSpPr>
        <p:spPr>
          <a:xfrm>
            <a:off x="3461332" y="2794165"/>
            <a:ext cx="51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1,9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C362485-863E-8C49-627E-42C3D15A1726}"/>
              </a:ext>
            </a:extLst>
          </p:cNvPr>
          <p:cNvSpPr txBox="1"/>
          <p:nvPr/>
        </p:nvSpPr>
        <p:spPr>
          <a:xfrm>
            <a:off x="3560903" y="3069471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1,9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B09BD57-FC04-48A8-7E8B-F346A5A93EB0}"/>
              </a:ext>
            </a:extLst>
          </p:cNvPr>
          <p:cNvSpPr txBox="1"/>
          <p:nvPr/>
        </p:nvSpPr>
        <p:spPr>
          <a:xfrm>
            <a:off x="3694593" y="4368297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238560D-041E-24CC-CC38-DAC574A75606}"/>
              </a:ext>
            </a:extLst>
          </p:cNvPr>
          <p:cNvSpPr txBox="1"/>
          <p:nvPr/>
        </p:nvSpPr>
        <p:spPr>
          <a:xfrm>
            <a:off x="3560903" y="5678517"/>
            <a:ext cx="6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9076721-C616-300E-DFE7-B34783B84724}"/>
              </a:ext>
            </a:extLst>
          </p:cNvPr>
          <p:cNvSpPr txBox="1"/>
          <p:nvPr/>
        </p:nvSpPr>
        <p:spPr>
          <a:xfrm>
            <a:off x="4427339" y="3372595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D5603B"/>
                </a:solidFill>
              </a:rPr>
              <a:t>0,2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4A1C65-9960-003C-6E8C-5A62E4256787}"/>
              </a:ext>
            </a:extLst>
          </p:cNvPr>
          <p:cNvSpPr txBox="1"/>
          <p:nvPr/>
        </p:nvSpPr>
        <p:spPr>
          <a:xfrm>
            <a:off x="4355981" y="4520239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D5603B"/>
                </a:solidFill>
              </a:rPr>
              <a:t>0,6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C79197B-2344-3C56-DB68-6F10CC841E1C}"/>
              </a:ext>
            </a:extLst>
          </p:cNvPr>
          <p:cNvSpPr txBox="1"/>
          <p:nvPr/>
        </p:nvSpPr>
        <p:spPr>
          <a:xfrm>
            <a:off x="4450657" y="5678517"/>
            <a:ext cx="7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D5603B"/>
                </a:solidFill>
              </a:rPr>
              <a:t>0,3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7BE3463-07B0-1649-6CF4-8226436FA123}"/>
              </a:ext>
            </a:extLst>
          </p:cNvPr>
          <p:cNvSpPr txBox="1"/>
          <p:nvPr/>
        </p:nvSpPr>
        <p:spPr>
          <a:xfrm>
            <a:off x="6548482" y="4138669"/>
            <a:ext cx="66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0,53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F74E03B-DB7A-BE77-9A37-AB3876E7CEF1}"/>
              </a:ext>
            </a:extLst>
          </p:cNvPr>
          <p:cNvSpPr txBox="1"/>
          <p:nvPr/>
        </p:nvSpPr>
        <p:spPr>
          <a:xfrm>
            <a:off x="6586321" y="4368297"/>
            <a:ext cx="102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0,53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53B7D6DD-4C80-FF09-5AA7-A9986560BE4C}"/>
              </a:ext>
            </a:extLst>
          </p:cNvPr>
          <p:cNvSpPr/>
          <p:nvPr/>
        </p:nvSpPr>
        <p:spPr>
          <a:xfrm rot="10800000">
            <a:off x="697370" y="2424832"/>
            <a:ext cx="6729047" cy="2881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37BC6BD-B4D8-77E9-A277-A8B534D172C9}"/>
              </a:ext>
            </a:extLst>
          </p:cNvPr>
          <p:cNvSpPr txBox="1"/>
          <p:nvPr/>
        </p:nvSpPr>
        <p:spPr>
          <a:xfrm>
            <a:off x="6766376" y="4959554"/>
            <a:ext cx="88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rgbClr val="64B32C"/>
                </a:solidFill>
              </a:rPr>
              <a:t>0!!</a:t>
            </a:r>
          </a:p>
        </p:txBody>
      </p:sp>
    </p:spTree>
    <p:extLst>
      <p:ext uri="{BB962C8B-B14F-4D97-AF65-F5344CB8AC3E}">
        <p14:creationId xmlns:p14="http://schemas.microsoft.com/office/powerpoint/2010/main" val="373732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Training + Anwendung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5529" y="3704667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5638563" y="1877176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Anwendung</a:t>
            </a: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 rot="5400000">
            <a:off x="3106703" y="3065572"/>
            <a:ext cx="646332" cy="302706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198B37D-D4CE-A321-8576-A2EFCB958A3E}"/>
              </a:ext>
            </a:extLst>
          </p:cNvPr>
          <p:cNvSpPr/>
          <p:nvPr/>
        </p:nvSpPr>
        <p:spPr>
          <a:xfrm rot="5400000">
            <a:off x="9075332" y="2989920"/>
            <a:ext cx="646332" cy="302707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641D51C-3C4E-62BB-B394-C584587D6505}"/>
              </a:ext>
            </a:extLst>
          </p:cNvPr>
          <p:cNvSpPr txBox="1"/>
          <p:nvPr/>
        </p:nvSpPr>
        <p:spPr>
          <a:xfrm>
            <a:off x="8615084" y="5895791"/>
            <a:ext cx="162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Vorhersage</a:t>
            </a:r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823F4E19-C3B4-1072-CF8B-49ECEB597390}"/>
              </a:ext>
            </a:extLst>
          </p:cNvPr>
          <p:cNvSpPr/>
          <p:nvPr/>
        </p:nvSpPr>
        <p:spPr>
          <a:xfrm rot="5400000">
            <a:off x="9150715" y="5274602"/>
            <a:ext cx="629947" cy="261091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2DB54B5-7B94-5A2A-83B6-4E236C8AEE35}"/>
              </a:ext>
            </a:extLst>
          </p:cNvPr>
          <p:cNvSpPr txBox="1"/>
          <p:nvPr/>
        </p:nvSpPr>
        <p:spPr>
          <a:xfrm>
            <a:off x="2813952" y="2432094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Daten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B67217E2-8849-0AD8-80A3-197A5993B206}"/>
              </a:ext>
            </a:extLst>
          </p:cNvPr>
          <p:cNvSpPr/>
          <p:nvPr/>
        </p:nvSpPr>
        <p:spPr>
          <a:xfrm rot="5400000">
            <a:off x="3122105" y="5247199"/>
            <a:ext cx="629333" cy="316511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85508DA-EB80-2805-BFA2-7496129CC64F}"/>
              </a:ext>
            </a:extLst>
          </p:cNvPr>
          <p:cNvSpPr txBox="1"/>
          <p:nvPr/>
        </p:nvSpPr>
        <p:spPr>
          <a:xfrm>
            <a:off x="2690549" y="5868340"/>
            <a:ext cx="145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Vorhersage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4D86BA9-70DB-CF74-418E-01AAB39D7E30}"/>
              </a:ext>
            </a:extLst>
          </p:cNvPr>
          <p:cNvSpPr txBox="1"/>
          <p:nvPr/>
        </p:nvSpPr>
        <p:spPr>
          <a:xfrm rot="19800000">
            <a:off x="837495" y="3811088"/>
            <a:ext cx="213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/>
              <a:t>KI Modell mithilfe des Fehlers verbessern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185A93D-9258-9A1D-3009-D87FB37C0198}"/>
              </a:ext>
            </a:extLst>
          </p:cNvPr>
          <p:cNvSpPr txBox="1"/>
          <p:nvPr/>
        </p:nvSpPr>
        <p:spPr>
          <a:xfrm>
            <a:off x="2813952" y="4527276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</a:t>
            </a:r>
          </a:p>
        </p:txBody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2A9E0707-C4C2-5A6B-2404-439E3124A4E9}"/>
              </a:ext>
            </a:extLst>
          </p:cNvPr>
          <p:cNvSpPr/>
          <p:nvPr/>
        </p:nvSpPr>
        <p:spPr>
          <a:xfrm rot="10800000">
            <a:off x="1992162" y="5895791"/>
            <a:ext cx="582629" cy="24279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2170B24-F509-036F-29D3-7F196733D71F}"/>
              </a:ext>
            </a:extLst>
          </p:cNvPr>
          <p:cNvSpPr txBox="1"/>
          <p:nvPr/>
        </p:nvSpPr>
        <p:spPr>
          <a:xfrm>
            <a:off x="8545779" y="2155095"/>
            <a:ext cx="170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(Unbekannte) Daten</a:t>
            </a:r>
          </a:p>
        </p:txBody>
      </p:sp>
      <p:pic>
        <p:nvPicPr>
          <p:cNvPr id="40" name="Grafik 39" descr="Kopf mit Zahnrädern mit einfarbiger Füllung">
            <a:extLst>
              <a:ext uri="{FF2B5EF4-FFF2-40B4-BE49-F238E27FC236}">
                <a16:creationId xmlns:a16="http://schemas.microsoft.com/office/drawing/2014/main" id="{915C5DF5-83E8-94FC-9B7B-3C3751B50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8489" y="3648280"/>
            <a:ext cx="914400" cy="914400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3CD70D46-B646-E343-8305-2174C3F0FF71}"/>
              </a:ext>
            </a:extLst>
          </p:cNvPr>
          <p:cNvSpPr txBox="1"/>
          <p:nvPr/>
        </p:nvSpPr>
        <p:spPr>
          <a:xfrm>
            <a:off x="8820214" y="4560263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737A04A-0F4A-5C47-7954-7BA58A096A41}"/>
              </a:ext>
            </a:extLst>
          </p:cNvPr>
          <p:cNvSpPr/>
          <p:nvPr/>
        </p:nvSpPr>
        <p:spPr>
          <a:xfrm rot="5400000">
            <a:off x="3106704" y="3065572"/>
            <a:ext cx="646332" cy="302706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9137687F-97B5-27D6-79E3-411FF6EECEA0}"/>
              </a:ext>
            </a:extLst>
          </p:cNvPr>
          <p:cNvSpPr/>
          <p:nvPr/>
        </p:nvSpPr>
        <p:spPr>
          <a:xfrm rot="5400000">
            <a:off x="3122106" y="5247199"/>
            <a:ext cx="629333" cy="316511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A8A2D9-FD57-744A-EE7B-273BC87B0BE2}"/>
              </a:ext>
            </a:extLst>
          </p:cNvPr>
          <p:cNvSpPr txBox="1"/>
          <p:nvPr/>
        </p:nvSpPr>
        <p:spPr>
          <a:xfrm>
            <a:off x="2690550" y="5868340"/>
            <a:ext cx="145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Vorhersage</a:t>
            </a:r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5486EC31-E168-3FDE-B012-F4DE79EE3C8D}"/>
              </a:ext>
            </a:extLst>
          </p:cNvPr>
          <p:cNvSpPr/>
          <p:nvPr/>
        </p:nvSpPr>
        <p:spPr>
          <a:xfrm rot="16200000">
            <a:off x="1216784" y="4122880"/>
            <a:ext cx="3517494" cy="3341527"/>
          </a:xfrm>
          <a:prstGeom prst="circularArrow">
            <a:avLst>
              <a:gd name="adj1" fmla="val 2927"/>
              <a:gd name="adj2" fmla="val 707433"/>
              <a:gd name="adj3" fmla="val 20680263"/>
              <a:gd name="adj4" fmla="val 16440137"/>
              <a:gd name="adj5" fmla="val 6131"/>
            </a:avLst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3BD5A9A-B86E-D285-C473-918B028CCAED}"/>
              </a:ext>
            </a:extLst>
          </p:cNvPr>
          <p:cNvSpPr txBox="1"/>
          <p:nvPr/>
        </p:nvSpPr>
        <p:spPr>
          <a:xfrm>
            <a:off x="2813953" y="4527276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8CBBA88-97BE-3477-6170-7D6C39831F9C}"/>
              </a:ext>
            </a:extLst>
          </p:cNvPr>
          <p:cNvSpPr txBox="1"/>
          <p:nvPr/>
        </p:nvSpPr>
        <p:spPr>
          <a:xfrm>
            <a:off x="710623" y="5849444"/>
            <a:ext cx="145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Fehler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FB8DBB46-F4C6-26A2-9888-4EA40D8BC7E4}"/>
              </a:ext>
            </a:extLst>
          </p:cNvPr>
          <p:cNvSpPr/>
          <p:nvPr/>
        </p:nvSpPr>
        <p:spPr>
          <a:xfrm rot="10800000">
            <a:off x="1992163" y="5895791"/>
            <a:ext cx="582629" cy="24279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39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fik 71" descr="Ein Bild, das Kreis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9C74F5E-F1CE-F157-D73B-6623A193D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50" y="2267993"/>
            <a:ext cx="5894875" cy="3691482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2876F1-688B-D1D7-CC9D-B3819979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39A173-1250-2D30-C4AC-57E2AD20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9ABF42A-BC87-4815-117B-F3464106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Zusammenfassung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35B7775-EE7E-6D16-5F3E-3DCFEFB91661}"/>
              </a:ext>
            </a:extLst>
          </p:cNvPr>
          <p:cNvSpPr txBox="1"/>
          <p:nvPr/>
        </p:nvSpPr>
        <p:spPr>
          <a:xfrm>
            <a:off x="3140772" y="1792520"/>
            <a:ext cx="563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Forward Propagation</a:t>
            </a:r>
          </a:p>
        </p:txBody>
      </p:sp>
      <p:sp>
        <p:nvSpPr>
          <p:cNvPr id="31" name="Pfeil: gebogen 30">
            <a:extLst>
              <a:ext uri="{FF2B5EF4-FFF2-40B4-BE49-F238E27FC236}">
                <a16:creationId xmlns:a16="http://schemas.microsoft.com/office/drawing/2014/main" id="{36B88594-7B75-6E0A-38DC-D398FBB5ED44}"/>
              </a:ext>
            </a:extLst>
          </p:cNvPr>
          <p:cNvSpPr/>
          <p:nvPr/>
        </p:nvSpPr>
        <p:spPr>
          <a:xfrm>
            <a:off x="1356094" y="1167368"/>
            <a:ext cx="5712720" cy="2959778"/>
          </a:xfrm>
          <a:prstGeom prst="circularArrow">
            <a:avLst>
              <a:gd name="adj1" fmla="val 2816"/>
              <a:gd name="adj2" fmla="val 372794"/>
              <a:gd name="adj3" fmla="val 20811759"/>
              <a:gd name="adj4" fmla="val 11269549"/>
              <a:gd name="adj5" fmla="val 8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259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2876F1-688B-D1D7-CC9D-B3819979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39A173-1250-2D30-C4AC-57E2AD20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9ABF42A-BC87-4815-117B-F3464106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Zusammenfassung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F733F6F2-3D80-A72A-1A05-923A29C1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57" y="2394901"/>
            <a:ext cx="5630594" cy="3333732"/>
          </a:xfrm>
          <a:prstGeom prst="rect">
            <a:avLst/>
          </a:prstGeom>
        </p:spPr>
      </p:pic>
      <p:sp>
        <p:nvSpPr>
          <p:cNvPr id="31" name="Pfeil: gebogen 30">
            <a:extLst>
              <a:ext uri="{FF2B5EF4-FFF2-40B4-BE49-F238E27FC236}">
                <a16:creationId xmlns:a16="http://schemas.microsoft.com/office/drawing/2014/main" id="{36B88594-7B75-6E0A-38DC-D398FBB5ED44}"/>
              </a:ext>
            </a:extLst>
          </p:cNvPr>
          <p:cNvSpPr/>
          <p:nvPr/>
        </p:nvSpPr>
        <p:spPr>
          <a:xfrm>
            <a:off x="1356094" y="1167368"/>
            <a:ext cx="5712720" cy="2959778"/>
          </a:xfrm>
          <a:prstGeom prst="circularArrow">
            <a:avLst>
              <a:gd name="adj1" fmla="val 2816"/>
              <a:gd name="adj2" fmla="val 372794"/>
              <a:gd name="adj3" fmla="val 20811759"/>
              <a:gd name="adj4" fmla="val 11269549"/>
              <a:gd name="adj5" fmla="val 8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35B7775-EE7E-6D16-5F3E-3DCFEFB91661}"/>
              </a:ext>
            </a:extLst>
          </p:cNvPr>
          <p:cNvSpPr txBox="1"/>
          <p:nvPr/>
        </p:nvSpPr>
        <p:spPr>
          <a:xfrm>
            <a:off x="3140772" y="1792520"/>
            <a:ext cx="563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Forward Propagation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F5F0E09-8A56-9A30-E7AD-3313C6B918E8}"/>
              </a:ext>
            </a:extLst>
          </p:cNvPr>
          <p:cNvSpPr txBox="1"/>
          <p:nvPr/>
        </p:nvSpPr>
        <p:spPr>
          <a:xfrm>
            <a:off x="6099817" y="4709182"/>
            <a:ext cx="27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Vorhersage/</a:t>
            </a:r>
          </a:p>
          <a:p>
            <a:r>
              <a:rPr lang="de-DE" sz="1400" err="1"/>
              <a:t>Prediction</a:t>
            </a:r>
            <a:endParaRPr lang="de-DE" sz="140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EF63C88-E3A6-CAC7-F97D-EF2490DAAD33}"/>
              </a:ext>
            </a:extLst>
          </p:cNvPr>
          <p:cNvSpPr txBox="1"/>
          <p:nvPr/>
        </p:nvSpPr>
        <p:spPr>
          <a:xfrm>
            <a:off x="9664048" y="2303947"/>
            <a:ext cx="140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Richtiger</a:t>
            </a:r>
          </a:p>
          <a:p>
            <a:r>
              <a:rPr lang="de-DE" sz="1400"/>
              <a:t>Wert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759F89C-C546-8DB7-5966-E03786B993A5}"/>
              </a:ext>
            </a:extLst>
          </p:cNvPr>
          <p:cNvSpPr txBox="1"/>
          <p:nvPr/>
        </p:nvSpPr>
        <p:spPr>
          <a:xfrm>
            <a:off x="9690480" y="2004361"/>
            <a:ext cx="12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rgbClr val="64B32C"/>
                </a:solidFill>
              </a:rPr>
              <a:t>0!!</a:t>
            </a:r>
          </a:p>
        </p:txBody>
      </p:sp>
    </p:spTree>
    <p:extLst>
      <p:ext uri="{BB962C8B-B14F-4D97-AF65-F5344CB8AC3E}">
        <p14:creationId xmlns:p14="http://schemas.microsoft.com/office/powerpoint/2010/main" val="405882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2876F1-688B-D1D7-CC9D-B3819979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39A173-1250-2D30-C4AC-57E2AD20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9ABF42A-BC87-4815-117B-F3464106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Zusammenfassung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F733F6F2-3D80-A72A-1A05-923A29C1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57" y="2394901"/>
            <a:ext cx="5630594" cy="3333732"/>
          </a:xfrm>
          <a:prstGeom prst="rect">
            <a:avLst/>
          </a:prstGeom>
        </p:spPr>
      </p:pic>
      <p:sp>
        <p:nvSpPr>
          <p:cNvPr id="31" name="Pfeil: gebogen 30">
            <a:extLst>
              <a:ext uri="{FF2B5EF4-FFF2-40B4-BE49-F238E27FC236}">
                <a16:creationId xmlns:a16="http://schemas.microsoft.com/office/drawing/2014/main" id="{36B88594-7B75-6E0A-38DC-D398FBB5ED44}"/>
              </a:ext>
            </a:extLst>
          </p:cNvPr>
          <p:cNvSpPr/>
          <p:nvPr/>
        </p:nvSpPr>
        <p:spPr>
          <a:xfrm>
            <a:off x="1356094" y="1167368"/>
            <a:ext cx="5712720" cy="2959778"/>
          </a:xfrm>
          <a:prstGeom prst="circularArrow">
            <a:avLst>
              <a:gd name="adj1" fmla="val 2816"/>
              <a:gd name="adj2" fmla="val 372794"/>
              <a:gd name="adj3" fmla="val 20811759"/>
              <a:gd name="adj4" fmla="val 11269549"/>
              <a:gd name="adj5" fmla="val 8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35B7775-EE7E-6D16-5F3E-3DCFEFB91661}"/>
              </a:ext>
            </a:extLst>
          </p:cNvPr>
          <p:cNvSpPr txBox="1"/>
          <p:nvPr/>
        </p:nvSpPr>
        <p:spPr>
          <a:xfrm>
            <a:off x="3140772" y="1792520"/>
            <a:ext cx="563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Forward Propagation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F5F0E09-8A56-9A30-E7AD-3313C6B918E8}"/>
              </a:ext>
            </a:extLst>
          </p:cNvPr>
          <p:cNvSpPr txBox="1"/>
          <p:nvPr/>
        </p:nvSpPr>
        <p:spPr>
          <a:xfrm>
            <a:off x="6099817" y="4709182"/>
            <a:ext cx="27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Vorhersage/</a:t>
            </a:r>
          </a:p>
          <a:p>
            <a:r>
              <a:rPr lang="de-DE" sz="1400" err="1"/>
              <a:t>Prediction</a:t>
            </a:r>
            <a:endParaRPr lang="de-DE" sz="140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EF63C88-E3A6-CAC7-F97D-EF2490DAAD33}"/>
              </a:ext>
            </a:extLst>
          </p:cNvPr>
          <p:cNvSpPr txBox="1"/>
          <p:nvPr/>
        </p:nvSpPr>
        <p:spPr>
          <a:xfrm>
            <a:off x="9664048" y="2303947"/>
            <a:ext cx="140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Richtiger</a:t>
            </a:r>
          </a:p>
          <a:p>
            <a:r>
              <a:rPr lang="de-DE" sz="1400"/>
              <a:t>Wert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759F89C-C546-8DB7-5966-E03786B993A5}"/>
              </a:ext>
            </a:extLst>
          </p:cNvPr>
          <p:cNvSpPr txBox="1"/>
          <p:nvPr/>
        </p:nvSpPr>
        <p:spPr>
          <a:xfrm>
            <a:off x="9690480" y="2004361"/>
            <a:ext cx="12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rgbClr val="64B32C"/>
                </a:solidFill>
              </a:rPr>
              <a:t>0!!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5054032-B62F-8823-983F-BCC2C72D51CE}"/>
              </a:ext>
            </a:extLst>
          </p:cNvPr>
          <p:cNvSpPr txBox="1"/>
          <p:nvPr/>
        </p:nvSpPr>
        <p:spPr>
          <a:xfrm>
            <a:off x="8730435" y="3885475"/>
            <a:ext cx="186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Verlustfunktion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130BCDE-E412-2F8A-F637-46390B0F4A36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7027751" y="4020792"/>
            <a:ext cx="1679759" cy="1725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2D9EE84-D7DA-8F3D-E3D1-65EE757F3E8F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609008" y="2808922"/>
            <a:ext cx="274770" cy="8887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F76B998B-1C38-E99E-B63C-7D1A6677171A}"/>
              </a:ext>
            </a:extLst>
          </p:cNvPr>
          <p:cNvSpPr/>
          <p:nvPr/>
        </p:nvSpPr>
        <p:spPr>
          <a:xfrm>
            <a:off x="8707510" y="3697626"/>
            <a:ext cx="1802995" cy="646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433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2876F1-688B-D1D7-CC9D-B3819979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39A173-1250-2D30-C4AC-57E2AD20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9ABF42A-BC87-4815-117B-F3464106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Zusammenfassung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F733F6F2-3D80-A72A-1A05-923A29C1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57" y="2394901"/>
            <a:ext cx="5630594" cy="3333732"/>
          </a:xfrm>
          <a:prstGeom prst="rect">
            <a:avLst/>
          </a:prstGeom>
        </p:spPr>
      </p:pic>
      <p:sp>
        <p:nvSpPr>
          <p:cNvPr id="31" name="Pfeil: gebogen 30">
            <a:extLst>
              <a:ext uri="{FF2B5EF4-FFF2-40B4-BE49-F238E27FC236}">
                <a16:creationId xmlns:a16="http://schemas.microsoft.com/office/drawing/2014/main" id="{36B88594-7B75-6E0A-38DC-D398FBB5ED44}"/>
              </a:ext>
            </a:extLst>
          </p:cNvPr>
          <p:cNvSpPr/>
          <p:nvPr/>
        </p:nvSpPr>
        <p:spPr>
          <a:xfrm>
            <a:off x="1356094" y="1167368"/>
            <a:ext cx="5712720" cy="2959778"/>
          </a:xfrm>
          <a:prstGeom prst="circularArrow">
            <a:avLst>
              <a:gd name="adj1" fmla="val 2816"/>
              <a:gd name="adj2" fmla="val 372794"/>
              <a:gd name="adj3" fmla="val 20811759"/>
              <a:gd name="adj4" fmla="val 11269549"/>
              <a:gd name="adj5" fmla="val 8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35B7775-EE7E-6D16-5F3E-3DCFEFB91661}"/>
              </a:ext>
            </a:extLst>
          </p:cNvPr>
          <p:cNvSpPr txBox="1"/>
          <p:nvPr/>
        </p:nvSpPr>
        <p:spPr>
          <a:xfrm>
            <a:off x="3140772" y="1792520"/>
            <a:ext cx="563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Forward Propagation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F5F0E09-8A56-9A30-E7AD-3313C6B918E8}"/>
              </a:ext>
            </a:extLst>
          </p:cNvPr>
          <p:cNvSpPr txBox="1"/>
          <p:nvPr/>
        </p:nvSpPr>
        <p:spPr>
          <a:xfrm>
            <a:off x="6099817" y="4709182"/>
            <a:ext cx="27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Vorhersage/</a:t>
            </a:r>
          </a:p>
          <a:p>
            <a:r>
              <a:rPr lang="de-DE" sz="1400" err="1"/>
              <a:t>Prediction</a:t>
            </a:r>
            <a:endParaRPr lang="de-DE" sz="140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EF63C88-E3A6-CAC7-F97D-EF2490DAAD33}"/>
              </a:ext>
            </a:extLst>
          </p:cNvPr>
          <p:cNvSpPr txBox="1"/>
          <p:nvPr/>
        </p:nvSpPr>
        <p:spPr>
          <a:xfrm>
            <a:off x="9664048" y="2303947"/>
            <a:ext cx="140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Richtiger</a:t>
            </a:r>
          </a:p>
          <a:p>
            <a:r>
              <a:rPr lang="de-DE" sz="1400"/>
              <a:t>Wert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759F89C-C546-8DB7-5966-E03786B993A5}"/>
              </a:ext>
            </a:extLst>
          </p:cNvPr>
          <p:cNvSpPr txBox="1"/>
          <p:nvPr/>
        </p:nvSpPr>
        <p:spPr>
          <a:xfrm>
            <a:off x="9690480" y="2004361"/>
            <a:ext cx="12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rgbClr val="64B32C"/>
                </a:solidFill>
              </a:rPr>
              <a:t>0!!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5054032-B62F-8823-983F-BCC2C72D51CE}"/>
              </a:ext>
            </a:extLst>
          </p:cNvPr>
          <p:cNvSpPr txBox="1"/>
          <p:nvPr/>
        </p:nvSpPr>
        <p:spPr>
          <a:xfrm>
            <a:off x="8730435" y="3885475"/>
            <a:ext cx="186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Verlustfunktion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9DDF1F71-5AB6-1FA7-29FD-19DD6F863554}"/>
                  </a:ext>
                </a:extLst>
              </p:cNvPr>
              <p:cNvSpPr txBox="1"/>
              <p:nvPr/>
            </p:nvSpPr>
            <p:spPr>
              <a:xfrm>
                <a:off x="8161368" y="4864485"/>
                <a:ext cx="26040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/>
                  <a:t>Fehler/Verlust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0,53−0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=0,53</m:t>
                      </m:r>
                    </m:oMath>
                  </m:oMathPara>
                </a14:m>
                <a:endParaRPr lang="de-DE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9DDF1F71-5AB6-1FA7-29FD-19DD6F86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368" y="4864485"/>
                <a:ext cx="2604099" cy="646331"/>
              </a:xfrm>
              <a:prstGeom prst="rect">
                <a:avLst/>
              </a:prstGeom>
              <a:blipFill>
                <a:blip r:embed="rId4"/>
                <a:stretch>
                  <a:fillRect l="-2108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130BCDE-E412-2F8A-F637-46390B0F4A36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7027751" y="4020792"/>
            <a:ext cx="1679759" cy="1725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2D9EE84-D7DA-8F3D-E3D1-65EE757F3E8F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609008" y="2808922"/>
            <a:ext cx="274770" cy="8887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7A6EC2A0-ED87-D8B1-ABC7-E27EF1910E75}"/>
              </a:ext>
            </a:extLst>
          </p:cNvPr>
          <p:cNvCxnSpPr>
            <a:cxnSpLocks/>
          </p:cNvCxnSpPr>
          <p:nvPr/>
        </p:nvCxnSpPr>
        <p:spPr>
          <a:xfrm>
            <a:off x="9463417" y="4343958"/>
            <a:ext cx="0" cy="5010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F76B998B-1C38-E99E-B63C-7D1A6677171A}"/>
              </a:ext>
            </a:extLst>
          </p:cNvPr>
          <p:cNvSpPr/>
          <p:nvPr/>
        </p:nvSpPr>
        <p:spPr>
          <a:xfrm>
            <a:off x="8707510" y="3697626"/>
            <a:ext cx="1802995" cy="646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C472D00-3B6F-BDB3-D8C6-D3E4A2653B4E}"/>
              </a:ext>
            </a:extLst>
          </p:cNvPr>
          <p:cNvSpPr/>
          <p:nvPr/>
        </p:nvSpPr>
        <p:spPr>
          <a:xfrm>
            <a:off x="8161368" y="4845034"/>
            <a:ext cx="2349137" cy="7259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344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2876F1-688B-D1D7-CC9D-B3819979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39A173-1250-2D30-C4AC-57E2AD20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9ABF42A-BC87-4815-117B-F3464106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Zusammenfassung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F733F6F2-3D80-A72A-1A05-923A29C1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57" y="2394901"/>
            <a:ext cx="5630594" cy="3333732"/>
          </a:xfrm>
          <a:prstGeom prst="rect">
            <a:avLst/>
          </a:prstGeom>
        </p:spPr>
      </p:pic>
      <p:sp>
        <p:nvSpPr>
          <p:cNvPr id="31" name="Pfeil: gebogen 30">
            <a:extLst>
              <a:ext uri="{FF2B5EF4-FFF2-40B4-BE49-F238E27FC236}">
                <a16:creationId xmlns:a16="http://schemas.microsoft.com/office/drawing/2014/main" id="{36B88594-7B75-6E0A-38DC-D398FBB5ED44}"/>
              </a:ext>
            </a:extLst>
          </p:cNvPr>
          <p:cNvSpPr/>
          <p:nvPr/>
        </p:nvSpPr>
        <p:spPr>
          <a:xfrm>
            <a:off x="1356094" y="1167368"/>
            <a:ext cx="5712720" cy="2959778"/>
          </a:xfrm>
          <a:prstGeom prst="circularArrow">
            <a:avLst>
              <a:gd name="adj1" fmla="val 2816"/>
              <a:gd name="adj2" fmla="val 372794"/>
              <a:gd name="adj3" fmla="val 20811759"/>
              <a:gd name="adj4" fmla="val 11269549"/>
              <a:gd name="adj5" fmla="val 8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35B7775-EE7E-6D16-5F3E-3DCFEFB91661}"/>
              </a:ext>
            </a:extLst>
          </p:cNvPr>
          <p:cNvSpPr txBox="1"/>
          <p:nvPr/>
        </p:nvSpPr>
        <p:spPr>
          <a:xfrm>
            <a:off x="3140772" y="1792520"/>
            <a:ext cx="563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Forward Propagation</a:t>
            </a:r>
          </a:p>
        </p:txBody>
      </p:sp>
      <p:sp>
        <p:nvSpPr>
          <p:cNvPr id="33" name="Pfeil: gebogen 32">
            <a:extLst>
              <a:ext uri="{FF2B5EF4-FFF2-40B4-BE49-F238E27FC236}">
                <a16:creationId xmlns:a16="http://schemas.microsoft.com/office/drawing/2014/main" id="{06E3B20C-3BE4-3A75-CCF4-E7C919AA857B}"/>
              </a:ext>
            </a:extLst>
          </p:cNvPr>
          <p:cNvSpPr/>
          <p:nvPr/>
        </p:nvSpPr>
        <p:spPr>
          <a:xfrm rot="10800000">
            <a:off x="1822866" y="2934807"/>
            <a:ext cx="8266402" cy="4211272"/>
          </a:xfrm>
          <a:prstGeom prst="circularArrow">
            <a:avLst>
              <a:gd name="adj1" fmla="val 2816"/>
              <a:gd name="adj2" fmla="val 372794"/>
              <a:gd name="adj3" fmla="val 20811759"/>
              <a:gd name="adj4" fmla="val 11474562"/>
              <a:gd name="adj5" fmla="val 8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0DE2A90-BD89-0D79-3104-77346E81DEE2}"/>
              </a:ext>
            </a:extLst>
          </p:cNvPr>
          <p:cNvSpPr txBox="1"/>
          <p:nvPr/>
        </p:nvSpPr>
        <p:spPr>
          <a:xfrm>
            <a:off x="5015031" y="6127783"/>
            <a:ext cx="410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Backpropagation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F5F0E09-8A56-9A30-E7AD-3313C6B918E8}"/>
              </a:ext>
            </a:extLst>
          </p:cNvPr>
          <p:cNvSpPr txBox="1"/>
          <p:nvPr/>
        </p:nvSpPr>
        <p:spPr>
          <a:xfrm>
            <a:off x="6099817" y="4709182"/>
            <a:ext cx="27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Vorhersage/</a:t>
            </a:r>
          </a:p>
          <a:p>
            <a:r>
              <a:rPr lang="de-DE" sz="1400" err="1"/>
              <a:t>Prediction</a:t>
            </a:r>
            <a:endParaRPr lang="de-DE" sz="140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EF63C88-E3A6-CAC7-F97D-EF2490DAAD33}"/>
              </a:ext>
            </a:extLst>
          </p:cNvPr>
          <p:cNvSpPr txBox="1"/>
          <p:nvPr/>
        </p:nvSpPr>
        <p:spPr>
          <a:xfrm>
            <a:off x="9664048" y="2303947"/>
            <a:ext cx="140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Richtiger</a:t>
            </a:r>
          </a:p>
          <a:p>
            <a:r>
              <a:rPr lang="de-DE" sz="1400"/>
              <a:t>Wert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759F89C-C546-8DB7-5966-E03786B993A5}"/>
              </a:ext>
            </a:extLst>
          </p:cNvPr>
          <p:cNvSpPr txBox="1"/>
          <p:nvPr/>
        </p:nvSpPr>
        <p:spPr>
          <a:xfrm>
            <a:off x="9690480" y="2004361"/>
            <a:ext cx="12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rgbClr val="64B32C"/>
                </a:solidFill>
              </a:rPr>
              <a:t>0!!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5054032-B62F-8823-983F-BCC2C72D51CE}"/>
              </a:ext>
            </a:extLst>
          </p:cNvPr>
          <p:cNvSpPr txBox="1"/>
          <p:nvPr/>
        </p:nvSpPr>
        <p:spPr>
          <a:xfrm>
            <a:off x="8730435" y="3885475"/>
            <a:ext cx="186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Verlustfunktion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9DDF1F71-5AB6-1FA7-29FD-19DD6F863554}"/>
                  </a:ext>
                </a:extLst>
              </p:cNvPr>
              <p:cNvSpPr txBox="1"/>
              <p:nvPr/>
            </p:nvSpPr>
            <p:spPr>
              <a:xfrm>
                <a:off x="8161368" y="4864485"/>
                <a:ext cx="26040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/>
                  <a:t>Fehler/Verlust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0,53−0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=0,53</m:t>
                      </m:r>
                    </m:oMath>
                  </m:oMathPara>
                </a14:m>
                <a:endParaRPr lang="de-DE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9DDF1F71-5AB6-1FA7-29FD-19DD6F86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368" y="4864485"/>
                <a:ext cx="2604099" cy="646331"/>
              </a:xfrm>
              <a:prstGeom prst="rect">
                <a:avLst/>
              </a:prstGeom>
              <a:blipFill>
                <a:blip r:embed="rId4"/>
                <a:stretch>
                  <a:fillRect l="-2108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130BCDE-E412-2F8A-F637-46390B0F4A36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7027751" y="4020792"/>
            <a:ext cx="1679759" cy="1725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2D9EE84-D7DA-8F3D-E3D1-65EE757F3E8F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609008" y="2808922"/>
            <a:ext cx="274770" cy="8887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7A6EC2A0-ED87-D8B1-ABC7-E27EF1910E75}"/>
              </a:ext>
            </a:extLst>
          </p:cNvPr>
          <p:cNvCxnSpPr>
            <a:cxnSpLocks/>
          </p:cNvCxnSpPr>
          <p:nvPr/>
        </p:nvCxnSpPr>
        <p:spPr>
          <a:xfrm>
            <a:off x="9463417" y="4343958"/>
            <a:ext cx="0" cy="5010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F76B998B-1C38-E99E-B63C-7D1A6677171A}"/>
              </a:ext>
            </a:extLst>
          </p:cNvPr>
          <p:cNvSpPr/>
          <p:nvPr/>
        </p:nvSpPr>
        <p:spPr>
          <a:xfrm>
            <a:off x="8707510" y="3697626"/>
            <a:ext cx="1802995" cy="646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C472D00-3B6F-BDB3-D8C6-D3E4A2653B4E}"/>
              </a:ext>
            </a:extLst>
          </p:cNvPr>
          <p:cNvSpPr/>
          <p:nvPr/>
        </p:nvSpPr>
        <p:spPr>
          <a:xfrm>
            <a:off x="8161368" y="4845034"/>
            <a:ext cx="2349137" cy="7259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103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EC6E3A5-BFF4-6085-AA44-8AD2193A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317192-4A65-9F14-B2DD-D408D70A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5CFF1D0-A3E9-F5E6-6B68-74BF4F53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E91EE25-10A8-4DF1-CDA5-7460D700FE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/>
              <a:t>TODO was für Daten werden verwendet?</a:t>
            </a:r>
          </a:p>
        </p:txBody>
      </p:sp>
    </p:spTree>
    <p:extLst>
      <p:ext uri="{BB962C8B-B14F-4D97-AF65-F5344CB8AC3E}">
        <p14:creationId xmlns:p14="http://schemas.microsoft.com/office/powerpoint/2010/main" val="2062336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in Roboter mit Gesicht">
            <a:extLst>
              <a:ext uri="{FF2B5EF4-FFF2-40B4-BE49-F238E27FC236}">
                <a16:creationId xmlns:a16="http://schemas.microsoft.com/office/drawing/2014/main" id="{9CB81452-A1B4-F453-B1F3-FCA03E531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651B55-B946-B9EF-7100-2776B63A2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Supervised Learning - </a:t>
            </a:r>
            <a:r>
              <a:rPr lang="en-US" err="1"/>
              <a:t>Klassifizierung</a:t>
            </a:r>
            <a:endParaRPr lang="en-US"/>
          </a:p>
        </p:txBody>
      </p:sp>
      <p:sp>
        <p:nvSpPr>
          <p:cNvPr id="32" name="Vertical Text Placeholder 4">
            <a:extLst>
              <a:ext uri="{FF2B5EF4-FFF2-40B4-BE49-F238E27FC236}">
                <a16:creationId xmlns:a16="http://schemas.microsoft.com/office/drawing/2014/main" id="{E4125028-F40C-D126-ED47-F1BD3D45DD4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39D4-D02F-DC2E-4DE6-0A536F5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C996-3609-41BE-7BD5-DBC9482E4C8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</p:spTree>
    <p:extLst>
      <p:ext uri="{BB962C8B-B14F-4D97-AF65-F5344CB8AC3E}">
        <p14:creationId xmlns:p14="http://schemas.microsoft.com/office/powerpoint/2010/main" val="3554343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Zoowärter*innen gelernt, beißende Affen zu erkennen: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5402" y="2565404"/>
            <a:ext cx="6539090" cy="3678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2731598" y="6236395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8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511908" y="2033699"/>
            <a:ext cx="4388479" cy="4202696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/>
              <a:t>Mögliche Augen: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Offen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Zwinkern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Geschlossen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xx</a:t>
            </a:r>
          </a:p>
          <a:p>
            <a:pPr>
              <a:spcAft>
                <a:spcPts val="600"/>
              </a:spcAft>
            </a:pPr>
            <a:endParaRPr lang="de-DE"/>
          </a:p>
          <a:p>
            <a:pPr>
              <a:spcAft>
                <a:spcPts val="600"/>
              </a:spcAft>
            </a:pPr>
            <a:r>
              <a:rPr lang="de-DE"/>
              <a:t>Möglicher Mund: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Geschlossen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Offen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Zunge raus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Zähne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Traurig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4050" y="2040943"/>
            <a:ext cx="7277784" cy="40937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4794879" y="6236395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85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Regeln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511909" y="2033699"/>
            <a:ext cx="3344983" cy="4202696"/>
          </a:xfrm>
        </p:spPr>
        <p:txBody>
          <a:bodyPr anchor="t"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Zähne </a:t>
            </a:r>
            <a:r>
              <a:rPr lang="de-DE">
                <a:sym typeface="Wingdings" panose="05000000000000000000" pitchFamily="2" charset="2"/>
              </a:rPr>
              <a:t>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XX Augen  Beißt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Lächeln  Beißt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Zunge 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Keine XX Augen + Mund auf 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4050" y="2040943"/>
            <a:ext cx="7277784" cy="40937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4733477" y="6235839"/>
            <a:ext cx="2725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err="1"/>
              <a:t>Supervised</a:t>
            </a:r>
            <a:r>
              <a:rPr lang="de-DE"/>
              <a:t> vs. </a:t>
            </a:r>
            <a:r>
              <a:rPr lang="de-DE" err="1"/>
              <a:t>Unsupervised</a:t>
            </a:r>
            <a:r>
              <a:rPr lang="de-DE"/>
              <a:t> vs. Reinforcement Learning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3480F4D-3DB8-9906-AA1A-FA0785AB1AC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498379" y="2586819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46C70357-6BDD-EBF6-B0B2-7EAC97D241B2}"/>
              </a:ext>
            </a:extLst>
          </p:cNvPr>
          <p:cNvSpPr txBox="1"/>
          <p:nvPr/>
        </p:nvSpPr>
        <p:spPr>
          <a:xfrm>
            <a:off x="6696895" y="3502607"/>
            <a:ext cx="2986367" cy="923330"/>
          </a:xfrm>
          <a:prstGeom prst="rect">
            <a:avLst/>
          </a:prstGeom>
          <a:noFill/>
          <a:ln w="28575">
            <a:solidFill>
              <a:srgbClr val="667E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Supervised</a:t>
            </a:r>
            <a:r>
              <a:rPr lang="de-DE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Unsupervised</a:t>
            </a:r>
            <a:r>
              <a:rPr lang="de-DE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Reinforcement Learning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4DD84630-59F0-4E08-CD07-31452E05BE12}"/>
              </a:ext>
            </a:extLst>
          </p:cNvPr>
          <p:cNvSpPr/>
          <p:nvPr/>
        </p:nvSpPr>
        <p:spPr>
          <a:xfrm>
            <a:off x="3089522" y="3718812"/>
            <a:ext cx="3428509" cy="396000"/>
          </a:xfrm>
          <a:prstGeom prst="rightArrow">
            <a:avLst>
              <a:gd name="adj1" fmla="val 50000"/>
              <a:gd name="adj2" fmla="val 109288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451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de-DE" b="0" kern="1200" spc="40" baseline="0">
                <a:latin typeface="+mn-lt"/>
                <a:ea typeface="+mn-ea"/>
                <a:cs typeface="+mn-cs"/>
              </a:rPr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Entscheidungsbaum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4BC137B-EC0D-24DD-0919-AA285D4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3" y="1762125"/>
            <a:ext cx="6159375" cy="4788913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3760" y="2033701"/>
            <a:ext cx="5306384" cy="29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EBA8746-50B3-3517-FF73-0E66A98FD3C4}"/>
              </a:ext>
            </a:extLst>
          </p:cNvPr>
          <p:cNvSpPr txBox="1"/>
          <p:nvPr/>
        </p:nvSpPr>
        <p:spPr>
          <a:xfrm>
            <a:off x="6522048" y="5028513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76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ACC9F68-7CCF-10E2-2912-845F3FC2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59" y="1726300"/>
            <a:ext cx="6159375" cy="4788913"/>
          </a:xfrm>
          <a:prstGeom prst="rect">
            <a:avLst/>
          </a:prstGeom>
          <a:noFill/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Entscheidungsbaum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D7AFA3-EBD9-0321-9911-ACB7C673B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651" y="5088159"/>
            <a:ext cx="1061314" cy="12135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C5E01CF-45B7-7A5C-5DDF-C14924B69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733" y="5088159"/>
            <a:ext cx="1099283" cy="127535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D5A034-65D1-A8A0-2CCB-1D7D449A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634" y="2910792"/>
            <a:ext cx="1006789" cy="120902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48C3917-5EDE-5029-7189-22A0E3B9B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7854" y="5026528"/>
            <a:ext cx="1193559" cy="139862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969D720-5F30-B501-38DA-DA956239D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292" y="5087403"/>
            <a:ext cx="1099283" cy="1321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BA4512-6869-8396-D519-378C9A301EA0}"/>
              </a:ext>
            </a:extLst>
          </p:cNvPr>
          <p:cNvSpPr txBox="1"/>
          <p:nvPr/>
        </p:nvSpPr>
        <p:spPr>
          <a:xfrm>
            <a:off x="406401" y="2064528"/>
            <a:ext cx="380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Der trainierte Entscheidungsbaum funktioniert auch für neue Daten</a:t>
            </a:r>
          </a:p>
        </p:txBody>
      </p:sp>
    </p:spTree>
    <p:extLst>
      <p:ext uri="{BB962C8B-B14F-4D97-AF65-F5344CB8AC3E}">
        <p14:creationId xmlns:p14="http://schemas.microsoft.com/office/powerpoint/2010/main" val="582699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Quadrat, Rechteck, Diagramm enthält.&#10;&#10;Automatisch generierte Beschreibung">
            <a:extLst>
              <a:ext uri="{FF2B5EF4-FFF2-40B4-BE49-F238E27FC236}">
                <a16:creationId xmlns:a16="http://schemas.microsoft.com/office/drawing/2014/main" id="{7393AE33-D05B-587A-CC8C-3D08CADA1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51" y="1893631"/>
            <a:ext cx="6078392" cy="45785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231142"/>
              </p:ext>
            </p:extLst>
          </p:nvPr>
        </p:nvGraphicFramePr>
        <p:xfrm>
          <a:off x="-12186139" y="1847973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42</a:t>
            </a:fld>
            <a:endParaRPr lang="de-DE"/>
          </a:p>
        </p:txBody>
      </p:sp>
      <p:pic>
        <p:nvPicPr>
          <p:cNvPr id="129" name="Picture 129">
            <a:extLst>
              <a:ext uri="{FF2B5EF4-FFF2-40B4-BE49-F238E27FC236}">
                <a16:creationId xmlns:a16="http://schemas.microsoft.com/office/drawing/2014/main" id="{FBF136D7-9EB5-1272-A348-6E5F82517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4920" y="1761847"/>
            <a:ext cx="8634482" cy="4382302"/>
          </a:xfrm>
          <a:prstGeom prst="rect">
            <a:avLst/>
          </a:prstGeom>
        </p:spPr>
      </p:pic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8A0B88A0-CFD1-C3EC-E1DB-C67B9E255ABF}"/>
              </a:ext>
            </a:extLst>
          </p:cNvPr>
          <p:cNvSpPr/>
          <p:nvPr/>
        </p:nvSpPr>
        <p:spPr>
          <a:xfrm>
            <a:off x="4146331" y="4185745"/>
            <a:ext cx="1072055" cy="232663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4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Was ist Klassifizierung?</a:t>
            </a:r>
          </a:p>
        </p:txBody>
      </p:sp>
      <p:sp>
        <p:nvSpPr>
          <p:cNvPr id="18" name="Vertical Text Placeholder 4">
            <a:extLst>
              <a:ext uri="{FF2B5EF4-FFF2-40B4-BE49-F238E27FC236}">
                <a16:creationId xmlns:a16="http://schemas.microsoft.com/office/drawing/2014/main" id="{CBE04F93-3167-1126-6D7C-9178720F249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Klassifikation</a:t>
            </a:r>
            <a:r>
              <a:rPr lang="en-US"/>
              <a:t> von </a:t>
            </a:r>
            <a:r>
              <a:rPr lang="en-US" err="1"/>
              <a:t>Objekten</a:t>
            </a:r>
            <a:r>
              <a:rPr lang="en-US"/>
              <a:t> </a:t>
            </a:r>
            <a:r>
              <a:rPr lang="en-US" err="1"/>
              <a:t>anhand</a:t>
            </a:r>
            <a:r>
              <a:rPr lang="en-US"/>
              <a:t> von </a:t>
            </a:r>
            <a:r>
              <a:rPr lang="en-US" err="1"/>
              <a:t>bestimmten</a:t>
            </a:r>
            <a:r>
              <a:rPr lang="en-US"/>
              <a:t> </a:t>
            </a:r>
            <a:r>
              <a:rPr lang="en-US" err="1"/>
              <a:t>Eigenschaften</a:t>
            </a:r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C2C5D31-B9A4-FCFD-39C4-F8447AEE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568" y="2460297"/>
            <a:ext cx="3862917" cy="3235192"/>
          </a:xfrm>
          <a:prstGeom prst="rect">
            <a:avLst/>
          </a:prstGeom>
          <a:noFill/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8489574" y="574750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6" name="Grafik 5" descr="Ein Bild, das Farbigkeit, Verschwommen, Licht enthält.&#10;&#10;Automatisch generierte Beschreibung">
            <a:extLst>
              <a:ext uri="{FF2B5EF4-FFF2-40B4-BE49-F238E27FC236}">
                <a16:creationId xmlns:a16="http://schemas.microsoft.com/office/drawing/2014/main" id="{B7AFC3B4-F9E0-FED3-3668-1602D439C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35" y="3293153"/>
            <a:ext cx="3949577" cy="261193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B3BC348-82D1-D410-F208-5DD36CC9DF94}"/>
              </a:ext>
            </a:extLst>
          </p:cNvPr>
          <p:cNvSpPr txBox="1"/>
          <p:nvPr/>
        </p:nvSpPr>
        <p:spPr>
          <a:xfrm>
            <a:off x="2018435" y="6123328"/>
            <a:ext cx="272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https://aigeekprogrammer.com/binary-classification-using-logistic-regression-and-keras/</a:t>
            </a:r>
          </a:p>
        </p:txBody>
      </p:sp>
    </p:spTree>
    <p:extLst>
      <p:ext uri="{BB962C8B-B14F-4D97-AF65-F5344CB8AC3E}">
        <p14:creationId xmlns:p14="http://schemas.microsoft.com/office/powerpoint/2010/main" val="2541601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 wird Klassifizierung genutzt?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2967FA9-0661-4748-EBFA-ED131685EF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Spam vs. Kein Spam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Autonomes Fahren: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Klassifizieren von Fahrzeugen,</a:t>
            </a:r>
            <a:br>
              <a:rPr lang="de-DE"/>
            </a:br>
            <a:r>
              <a:rPr lang="de-DE"/>
              <a:t>Fußgängern, Hindernissen…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Verkehrszeichen klassifizieren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</p:txBody>
      </p:sp>
      <p:pic>
        <p:nvPicPr>
          <p:cNvPr id="7" name="Grafik 6" descr="Ein Bild, das Text, Diagramm, Screenshot, Schrift enthält.&#10;&#10;Automatisch generierte Beschreibung">
            <a:extLst>
              <a:ext uri="{FF2B5EF4-FFF2-40B4-BE49-F238E27FC236}">
                <a16:creationId xmlns:a16="http://schemas.microsoft.com/office/drawing/2014/main" id="{649156F3-8D63-763D-BCDD-1180A2E1E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91" y="4561393"/>
            <a:ext cx="3638918" cy="18180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077CA4-3DFA-03E0-426C-14970E51A60D}"/>
              </a:ext>
            </a:extLst>
          </p:cNvPr>
          <p:cNvSpPr txBox="1"/>
          <p:nvPr/>
        </p:nvSpPr>
        <p:spPr>
          <a:xfrm>
            <a:off x="1412068" y="6231320"/>
            <a:ext cx="508575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https://github.com/deepankarkotnala/Email-Spam-Ham-Classifier-NLP/blob/master/README.md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0A9631-CAE2-8AAC-CE29-CB91F1324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95" y="1834038"/>
            <a:ext cx="4476754" cy="440960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59B3AFE-C916-5A73-8632-B20E2F33F526}"/>
              </a:ext>
            </a:extLst>
          </p:cNvPr>
          <p:cNvSpPr txBox="1"/>
          <p:nvPr/>
        </p:nvSpPr>
        <p:spPr>
          <a:xfrm>
            <a:off x="6583295" y="6231320"/>
            <a:ext cx="508575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https://pyimagesearch.com/2019/11/04/traffic-sign-classification-with-keras-and-deep-learning/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4229679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AC5CC7-C68A-462B-2DDF-0ACD7498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8C35DD-A63D-C35A-35CE-98CE397D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CDBE51-B14E-25B8-A108-6699F8CF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Mehrklassen-Klassifizierung</a:t>
            </a:r>
          </a:p>
        </p:txBody>
      </p:sp>
      <p:pic>
        <p:nvPicPr>
          <p:cNvPr id="7" name="Inhaltsplatzhalter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E2D8364-D235-5213-21EC-C25BE4A5A79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16" y="2033588"/>
            <a:ext cx="9141580" cy="4210050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6F397D1-9A46-286C-F0A3-6EDE608B74C0}"/>
              </a:ext>
            </a:extLst>
          </p:cNvPr>
          <p:cNvSpPr txBox="1"/>
          <p:nvPr/>
        </p:nvSpPr>
        <p:spPr>
          <a:xfrm>
            <a:off x="2018435" y="6127705"/>
            <a:ext cx="42700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https://www.geeksforgeeks.org/one-vs-rest-strategy-for-multi-class-classification/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1024414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05BF37A-FA7F-6F1C-D701-173C4E5A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098690-CD06-3855-54BB-7969084D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75A099-650B-62AA-696F-7AE5EF5C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Demonstratoren</a:t>
            </a:r>
          </a:p>
        </p:txBody>
      </p:sp>
      <p:sp>
        <p:nvSpPr>
          <p:cNvPr id="16" name="Vertical Text Placeholder 4">
            <a:extLst>
              <a:ext uri="{FF2B5EF4-FFF2-40B4-BE49-F238E27FC236}">
                <a16:creationId xmlns:a16="http://schemas.microsoft.com/office/drawing/2014/main" id="{48182D6E-5BE7-7F5D-3FBB-C4B0898D778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>
            <a:hlinkClick r:id="rId3"/>
            <a:extLst>
              <a:ext uri="{FF2B5EF4-FFF2-40B4-BE49-F238E27FC236}">
                <a16:creationId xmlns:a16="http://schemas.microsoft.com/office/drawing/2014/main" id="{9B15B976-3CAF-7AC0-1880-D0B3DC1D1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6" r="-2" b="-2"/>
          <a:stretch/>
        </p:blipFill>
        <p:spPr>
          <a:xfrm>
            <a:off x="406405" y="2565404"/>
            <a:ext cx="5592519" cy="3678237"/>
          </a:xfrm>
          <a:prstGeom prst="rect">
            <a:avLst/>
          </a:prstGeom>
          <a:noFill/>
        </p:spPr>
      </p:pic>
      <p:pic>
        <p:nvPicPr>
          <p:cNvPr id="9" name="Grafik 8">
            <a:hlinkClick r:id="rId5"/>
            <a:extLst>
              <a:ext uri="{FF2B5EF4-FFF2-40B4-BE49-F238E27FC236}">
                <a16:creationId xmlns:a16="http://schemas.microsoft.com/office/drawing/2014/main" id="{7E0855DF-215B-7A50-A943-FE5123E73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7" r="4243"/>
          <a:stretch/>
        </p:blipFill>
        <p:spPr>
          <a:xfrm>
            <a:off x="6192002" y="2565404"/>
            <a:ext cx="5591487" cy="3678237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7D3A2EF-C60B-0C26-9ABF-B21D791FE8DB}"/>
              </a:ext>
            </a:extLst>
          </p:cNvPr>
          <p:cNvSpPr txBox="1"/>
          <p:nvPr/>
        </p:nvSpPr>
        <p:spPr>
          <a:xfrm>
            <a:off x="406401" y="6243641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https://quickdraw.withgoogle.com/#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D1C3A09-11DA-0F87-B716-A96C8605E7E9}"/>
              </a:ext>
            </a:extLst>
          </p:cNvPr>
          <p:cNvSpPr txBox="1"/>
          <p:nvPr/>
        </p:nvSpPr>
        <p:spPr>
          <a:xfrm>
            <a:off x="6192002" y="6243641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https://www.whichfaceisreal.com/index.php</a:t>
            </a:r>
          </a:p>
        </p:txBody>
      </p:sp>
    </p:spTree>
    <p:extLst>
      <p:ext uri="{BB962C8B-B14F-4D97-AF65-F5344CB8AC3E}">
        <p14:creationId xmlns:p14="http://schemas.microsoft.com/office/powerpoint/2010/main" val="621628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in Roboter mit Gesicht">
            <a:extLst>
              <a:ext uri="{FF2B5EF4-FFF2-40B4-BE49-F238E27FC236}">
                <a16:creationId xmlns:a16="http://schemas.microsoft.com/office/drawing/2014/main" id="{AEB9759F-AB3B-6CFA-221B-94500060D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651B55-B946-B9EF-7100-2776B63A2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Supervised Learning - Regression</a:t>
            </a:r>
          </a:p>
        </p:txBody>
      </p:sp>
      <p:sp>
        <p:nvSpPr>
          <p:cNvPr id="22" name="Vertical Text Placeholder 4">
            <a:extLst>
              <a:ext uri="{FF2B5EF4-FFF2-40B4-BE49-F238E27FC236}">
                <a16:creationId xmlns:a16="http://schemas.microsoft.com/office/drawing/2014/main" id="{1FE9D011-5CB2-A910-59AF-254115D7AE3D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39D4-D02F-DC2E-4DE6-0A536F5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C996-3609-41BE-7BD5-DBC9482E4C8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</p:spTree>
    <p:extLst>
      <p:ext uri="{BB962C8B-B14F-4D97-AF65-F5344CB8AC3E}">
        <p14:creationId xmlns:p14="http://schemas.microsoft.com/office/powerpoint/2010/main" val="1640701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, Quadrat, Rechteck, Diagramm enthält.&#10;&#10;Automatisch generierte Beschreibung">
            <a:extLst>
              <a:ext uri="{FF2B5EF4-FFF2-40B4-BE49-F238E27FC236}">
                <a16:creationId xmlns:a16="http://schemas.microsoft.com/office/drawing/2014/main" id="{E9A69AB1-F366-6DBB-E874-A62DA3595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21" y="1908484"/>
            <a:ext cx="5980452" cy="45047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122898"/>
              </p:ext>
            </p:extLst>
          </p:nvPr>
        </p:nvGraphicFramePr>
        <p:xfrm>
          <a:off x="-11728734" y="1908484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48</a:t>
            </a:fld>
            <a:endParaRPr lang="de-DE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2573AAD-314A-2F6B-A2BA-08C694BCDFC7}"/>
              </a:ext>
            </a:extLst>
          </p:cNvPr>
          <p:cNvSpPr/>
          <p:nvPr/>
        </p:nvSpPr>
        <p:spPr>
          <a:xfrm>
            <a:off x="5214552" y="4201297"/>
            <a:ext cx="1111603" cy="231391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Was ist Regression?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Vertical Text Placeholder 4">
                <a:extLst>
                  <a:ext uri="{FF2B5EF4-FFF2-40B4-BE49-F238E27FC236}">
                    <a16:creationId xmlns:a16="http://schemas.microsoft.com/office/drawing/2014/main" id="{CBE04F93-3167-1126-6D7C-9178720F2497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Vorhersage </a:t>
                </a:r>
                <a:r>
                  <a:rPr lang="en-US" err="1"/>
                  <a:t>eines</a:t>
                </a:r>
                <a:r>
                  <a:rPr lang="en-US"/>
                  <a:t> </a:t>
                </a:r>
                <a:r>
                  <a:rPr lang="en-US" err="1"/>
                  <a:t>Zahlenwertes</a:t>
                </a:r>
                <a:r>
                  <a:rPr lang="en-US"/>
                  <a:t> </a:t>
                </a:r>
                <a:r>
                  <a:rPr lang="en-US" err="1"/>
                  <a:t>anhand</a:t>
                </a:r>
                <a:r>
                  <a:rPr lang="en-US"/>
                  <a:t> von </a:t>
                </a:r>
                <a:r>
                  <a:rPr lang="en-US" err="1"/>
                  <a:t>Daten</a:t>
                </a: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err="1"/>
                  <a:t>Habt</a:t>
                </a:r>
                <a:r>
                  <a:rPr lang="en-US"/>
                  <a:t> </a:t>
                </a:r>
                <a:r>
                  <a:rPr lang="en-US" err="1"/>
                  <a:t>ihr</a:t>
                </a:r>
                <a:r>
                  <a:rPr lang="en-US"/>
                  <a:t> alle </a:t>
                </a:r>
                <a:r>
                  <a:rPr lang="en-US" err="1"/>
                  <a:t>schon</a:t>
                </a:r>
                <a:r>
                  <a:rPr lang="en-US"/>
                  <a:t> mal </a:t>
                </a:r>
                <a:r>
                  <a:rPr lang="en-US" err="1"/>
                  <a:t>gemacht</a:t>
                </a:r>
                <a:endParaRPr lang="en-US"/>
              </a:p>
              <a:p>
                <a:pPr marL="63090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Z.B. </a:t>
                </a:r>
                <a:r>
                  <a:rPr lang="en-US" err="1"/>
                  <a:t>durch</a:t>
                </a:r>
                <a:r>
                  <a:rPr lang="en-US"/>
                  <a:t> </a:t>
                </a:r>
                <a:r>
                  <a:rPr lang="en-US" err="1"/>
                  <a:t>eine</a:t>
                </a:r>
                <a:r>
                  <a:rPr lang="en-US"/>
                  <a:t> </a:t>
                </a:r>
                <a:r>
                  <a:rPr lang="en-US" err="1"/>
                  <a:t>lineare</a:t>
                </a:r>
                <a:r>
                  <a:rPr lang="en-US"/>
                  <a:t> Regression: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8" name="Vertical Text Placeholder 4">
                <a:extLst>
                  <a:ext uri="{FF2B5EF4-FFF2-40B4-BE49-F238E27FC236}">
                    <a16:creationId xmlns:a16="http://schemas.microsoft.com/office/drawing/2014/main" id="{CBE04F93-3167-1126-6D7C-9178720F24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blipFill>
                <a:blip r:embed="rId2"/>
                <a:stretch>
                  <a:fillRect l="-2310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8489574" y="574750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79CA94-B708-E526-787D-5A977726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43" y="2009259"/>
            <a:ext cx="4457446" cy="37382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AD06E1-2233-365C-538D-8A402FB65989}"/>
              </a:ext>
            </a:extLst>
          </p:cNvPr>
          <p:cNvSpPr txBox="1"/>
          <p:nvPr/>
        </p:nvSpPr>
        <p:spPr>
          <a:xfrm>
            <a:off x="5457402" y="41386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Bias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97EBD26-4B5C-8BD6-CCEB-ECF7FB55DDE6}"/>
              </a:ext>
            </a:extLst>
          </p:cNvPr>
          <p:cNvSpPr txBox="1"/>
          <p:nvPr/>
        </p:nvSpPr>
        <p:spPr>
          <a:xfrm>
            <a:off x="4192149" y="5044685"/>
            <a:ext cx="172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Prädiktorwert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132EE13-AE93-0EFB-DA42-ACB3DF5B69BE}"/>
              </a:ext>
            </a:extLst>
          </p:cNvPr>
          <p:cNvSpPr txBox="1"/>
          <p:nvPr/>
        </p:nvSpPr>
        <p:spPr>
          <a:xfrm>
            <a:off x="2502040" y="5313584"/>
            <a:ext cx="1403603" cy="37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Gewicht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B8FD2C-39FE-D2B6-465C-E077189FB88F}"/>
              </a:ext>
            </a:extLst>
          </p:cNvPr>
          <p:cNvSpPr txBox="1"/>
          <p:nvPr/>
        </p:nvSpPr>
        <p:spPr>
          <a:xfrm>
            <a:off x="805219" y="4655623"/>
            <a:ext cx="16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Kriteriumswert</a:t>
            </a:r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7486D37-D764-298B-528D-198E9500252C}"/>
              </a:ext>
            </a:extLst>
          </p:cNvPr>
          <p:cNvCxnSpPr>
            <a:stCxn id="11" idx="0"/>
          </p:cNvCxnSpPr>
          <p:nvPr/>
        </p:nvCxnSpPr>
        <p:spPr>
          <a:xfrm flipV="1">
            <a:off x="1629042" y="4034118"/>
            <a:ext cx="1448845" cy="62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DB8F128-1449-637E-0230-62D54C9FC70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203842" y="4023360"/>
            <a:ext cx="509040" cy="1290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6B30F7E-A378-1C71-6D39-54E97D4633B3}"/>
              </a:ext>
            </a:extLst>
          </p:cNvPr>
          <p:cNvCxnSpPr>
            <a:cxnSpLocks/>
          </p:cNvCxnSpPr>
          <p:nvPr/>
        </p:nvCxnSpPr>
        <p:spPr>
          <a:xfrm flipH="1" flipV="1">
            <a:off x="3970866" y="4023360"/>
            <a:ext cx="532295" cy="100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27CDA4-8578-F272-4EAA-F96DDA1818E1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582758" y="3878383"/>
            <a:ext cx="874644" cy="4449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743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Supervised</a:t>
            </a:r>
            <a:r>
              <a:rPr lang="de-DE"/>
              <a:t> Learning / </a:t>
            </a:r>
            <a:br>
              <a:rPr lang="de-DE"/>
            </a:br>
            <a:r>
              <a:rPr lang="de-DE"/>
              <a:t>Überwachtes Lernen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9156" y="5469271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6674456" y="1988403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Anwendung</a:t>
            </a:r>
          </a:p>
        </p:txBody>
      </p:sp>
      <p:pic>
        <p:nvPicPr>
          <p:cNvPr id="16" name="Grafik 15" descr="Banane Silhouette">
            <a:extLst>
              <a:ext uri="{FF2B5EF4-FFF2-40B4-BE49-F238E27FC236}">
                <a16:creationId xmlns:a16="http://schemas.microsoft.com/office/drawing/2014/main" id="{D2554147-0893-21A1-25CC-3579B39E8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9156" y="2685276"/>
            <a:ext cx="914400" cy="914400"/>
          </a:xfrm>
          <a:prstGeom prst="rect">
            <a:avLst/>
          </a:prstGeom>
        </p:spPr>
      </p:pic>
      <p:pic>
        <p:nvPicPr>
          <p:cNvPr id="18" name="Grafik 17" descr="Apfel Silhouette">
            <a:extLst>
              <a:ext uri="{FF2B5EF4-FFF2-40B4-BE49-F238E27FC236}">
                <a16:creationId xmlns:a16="http://schemas.microsoft.com/office/drawing/2014/main" id="{578D4D9E-1E53-8E2B-2E84-C1E9E3D42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6225" y="2707334"/>
            <a:ext cx="914400" cy="914400"/>
          </a:xfrm>
          <a:prstGeom prst="rect">
            <a:avLst/>
          </a:prstGeom>
        </p:spPr>
      </p:pic>
      <p:pic>
        <p:nvPicPr>
          <p:cNvPr id="20" name="Grafik 19" descr="Erdbeere Silhouette">
            <a:extLst>
              <a:ext uri="{FF2B5EF4-FFF2-40B4-BE49-F238E27FC236}">
                <a16:creationId xmlns:a16="http://schemas.microsoft.com/office/drawing/2014/main" id="{E192B57B-4C9F-580C-F030-2D3C2D59D9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087" y="2684881"/>
            <a:ext cx="914400" cy="914400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 rot="5400000">
            <a:off x="2399153" y="4614307"/>
            <a:ext cx="914401" cy="31156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1BD6737-82F1-5BD4-0CA5-B24682D89AE5}"/>
              </a:ext>
            </a:extLst>
          </p:cNvPr>
          <p:cNvSpPr txBox="1"/>
          <p:nvPr/>
        </p:nvSpPr>
        <p:spPr>
          <a:xfrm>
            <a:off x="564368" y="3715608"/>
            <a:ext cx="136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„Erdbeere“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76224B0-FEAA-2822-5CC6-B8741C4C4322}"/>
              </a:ext>
            </a:extLst>
          </p:cNvPr>
          <p:cNvSpPr txBox="1"/>
          <p:nvPr/>
        </p:nvSpPr>
        <p:spPr>
          <a:xfrm>
            <a:off x="2247343" y="3727635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„Banane“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83E18A-DC4D-7D61-6EBF-F3E960986BB9}"/>
              </a:ext>
            </a:extLst>
          </p:cNvPr>
          <p:cNvSpPr txBox="1"/>
          <p:nvPr/>
        </p:nvSpPr>
        <p:spPr>
          <a:xfrm>
            <a:off x="3854412" y="3715608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„Apfel“</a:t>
            </a:r>
          </a:p>
        </p:txBody>
      </p:sp>
      <p:pic>
        <p:nvPicPr>
          <p:cNvPr id="25" name="Grafik 24" descr="Kopf mit Zahnrädern mit einfarbiger Füllung">
            <a:extLst>
              <a:ext uri="{FF2B5EF4-FFF2-40B4-BE49-F238E27FC236}">
                <a16:creationId xmlns:a16="http://schemas.microsoft.com/office/drawing/2014/main" id="{EBA048CE-0253-59D0-CE36-2C8483EE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6147" y="3898649"/>
            <a:ext cx="914400" cy="914400"/>
          </a:xfrm>
          <a:prstGeom prst="rect">
            <a:avLst/>
          </a:prstGeom>
        </p:spPr>
      </p:pic>
      <p:pic>
        <p:nvPicPr>
          <p:cNvPr id="26" name="Grafik 25" descr="Apfel Silhouette">
            <a:extLst>
              <a:ext uri="{FF2B5EF4-FFF2-40B4-BE49-F238E27FC236}">
                <a16:creationId xmlns:a16="http://schemas.microsoft.com/office/drawing/2014/main" id="{F4624920-7790-BE56-073A-ABFEBF869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6147" y="1992868"/>
            <a:ext cx="914400" cy="914400"/>
          </a:xfrm>
          <a:prstGeom prst="rect">
            <a:avLst/>
          </a:prstGeom>
        </p:spPr>
      </p:pic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198B37D-D4CE-A321-8576-A2EFCB958A3E}"/>
              </a:ext>
            </a:extLst>
          </p:cNvPr>
          <p:cNvSpPr/>
          <p:nvPr/>
        </p:nvSpPr>
        <p:spPr>
          <a:xfrm rot="5400000">
            <a:off x="9609335" y="3207845"/>
            <a:ext cx="712173" cy="32741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641D51C-3C4E-62BB-B394-C584587D6505}"/>
              </a:ext>
            </a:extLst>
          </p:cNvPr>
          <p:cNvSpPr txBox="1"/>
          <p:nvPr/>
        </p:nvSpPr>
        <p:spPr>
          <a:xfrm>
            <a:off x="9356408" y="5900270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„Apfel“</a:t>
            </a:r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823F4E19-C3B4-1072-CF8B-49ECEB597390}"/>
              </a:ext>
            </a:extLst>
          </p:cNvPr>
          <p:cNvSpPr/>
          <p:nvPr/>
        </p:nvSpPr>
        <p:spPr>
          <a:xfrm rot="5400000">
            <a:off x="9590008" y="5119020"/>
            <a:ext cx="717235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42A86253-3231-68D1-EDC8-2577830E42D1}"/>
              </a:ext>
            </a:extLst>
          </p:cNvPr>
          <p:cNvSpPr/>
          <p:nvPr/>
        </p:nvSpPr>
        <p:spPr>
          <a:xfrm rot="16200000">
            <a:off x="2006895" y="5269299"/>
            <a:ext cx="661126" cy="1261942"/>
          </a:xfrm>
          <a:prstGeom prst="circular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BF135E6-26AC-AFEC-345F-33FB9472FF9C}"/>
              </a:ext>
            </a:extLst>
          </p:cNvPr>
          <p:cNvSpPr txBox="1"/>
          <p:nvPr/>
        </p:nvSpPr>
        <p:spPr>
          <a:xfrm>
            <a:off x="722686" y="5715604"/>
            <a:ext cx="105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Lernen</a:t>
            </a:r>
          </a:p>
        </p:txBody>
      </p:sp>
    </p:spTree>
    <p:extLst>
      <p:ext uri="{BB962C8B-B14F-4D97-AF65-F5344CB8AC3E}">
        <p14:creationId xmlns:p14="http://schemas.microsoft.com/office/powerpoint/2010/main" val="2429939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Klassifizierung vs. Regression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7E0CD247-0A73-AE6E-8326-51855AA4DD80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724866" y="1839580"/>
            <a:ext cx="7128933" cy="19811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err="1"/>
              <a:t>Klassifizierung</a:t>
            </a:r>
            <a:r>
              <a:rPr lang="en-US"/>
              <a:t>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 err="1"/>
              <a:t>Zielwert</a:t>
            </a:r>
            <a:r>
              <a:rPr lang="en-US"/>
              <a:t> is </a:t>
            </a:r>
            <a:r>
              <a:rPr lang="en-US" err="1"/>
              <a:t>diskret</a:t>
            </a:r>
            <a:r>
              <a:rPr lang="en-US"/>
              <a:t>/</a:t>
            </a:r>
            <a:r>
              <a:rPr lang="en-US" err="1"/>
              <a:t>abzählbar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 </a:t>
            </a:r>
            <a:r>
              <a:rPr lang="en-US" err="1"/>
              <a:t>Banane</a:t>
            </a:r>
            <a:r>
              <a:rPr lang="en-US"/>
              <a:t>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Apfel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Spam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Spam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3781104" y="6287412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4AEEFBB-022A-2CCC-D144-7015FC85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66" y="4109070"/>
            <a:ext cx="5405271" cy="2286064"/>
          </a:xfrm>
          <a:prstGeom prst="rect">
            <a:avLst/>
          </a:prstGeom>
        </p:spPr>
      </p:pic>
      <p:sp>
        <p:nvSpPr>
          <p:cNvPr id="12" name="Vertical Text Placeholder 4">
            <a:extLst>
              <a:ext uri="{FF2B5EF4-FFF2-40B4-BE49-F238E27FC236}">
                <a16:creationId xmlns:a16="http://schemas.microsoft.com/office/drawing/2014/main" id="{ADEE28C1-2693-7584-BD01-BDD0BEA9E176}"/>
              </a:ext>
            </a:extLst>
          </p:cNvPr>
          <p:cNvSpPr txBox="1">
            <a:spLocks/>
          </p:cNvSpPr>
          <p:nvPr/>
        </p:nvSpPr>
        <p:spPr>
          <a:xfrm>
            <a:off x="6833286" y="2842054"/>
            <a:ext cx="4950203" cy="280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/>
              <a:t>Regression</a:t>
            </a:r>
            <a:r>
              <a:rPr lang="en-US"/>
              <a:t>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 err="1"/>
              <a:t>Zielwert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reell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</a:t>
            </a:r>
            <a:r>
              <a:rPr lang="en-US" err="1"/>
              <a:t>Bestimmung</a:t>
            </a:r>
            <a:r>
              <a:rPr lang="en-US"/>
              <a:t> des </a:t>
            </a:r>
            <a:r>
              <a:rPr lang="en-US" err="1"/>
              <a:t>Verkaufspreises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</a:t>
            </a:r>
            <a:r>
              <a:rPr lang="en-US" err="1"/>
              <a:t>Immobilie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</a:t>
            </a:r>
            <a:r>
              <a:rPr lang="en-US" err="1"/>
              <a:t>Bestimmung</a:t>
            </a:r>
            <a:r>
              <a:rPr lang="en-US"/>
              <a:t> der </a:t>
            </a:r>
            <a:r>
              <a:rPr lang="en-US" err="1"/>
              <a:t>Anzahl</a:t>
            </a:r>
            <a:r>
              <a:rPr lang="en-US"/>
              <a:t> an </a:t>
            </a:r>
            <a:r>
              <a:rPr lang="en-US" err="1"/>
              <a:t>Festivalgästen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45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Lineare Regression vs.</a:t>
            </a:r>
            <a:br>
              <a:rPr lang="de-DE"/>
            </a:br>
            <a:r>
              <a:rPr lang="de-DE"/>
              <a:t>Multiple Lineare Regression</a:t>
            </a:r>
          </a:p>
        </p:txBody>
      </p:sp>
      <p:sp>
        <p:nvSpPr>
          <p:cNvPr id="18" name="Vertical Text Placeholder 4">
            <a:extLst>
              <a:ext uri="{FF2B5EF4-FFF2-40B4-BE49-F238E27FC236}">
                <a16:creationId xmlns:a16="http://schemas.microsoft.com/office/drawing/2014/main" id="{CBE04F93-3167-1126-6D7C-9178720F249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06401" y="2752782"/>
            <a:ext cx="3664328" cy="29872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Ein </a:t>
            </a:r>
            <a:r>
              <a:rPr lang="en-US" err="1"/>
              <a:t>Prädiktor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Bestimmung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</a:t>
            </a:r>
            <a:r>
              <a:rPr lang="en-US" err="1"/>
              <a:t>Kriteriums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Mehrere</a:t>
            </a:r>
            <a:r>
              <a:rPr lang="en-US"/>
              <a:t> </a:t>
            </a:r>
            <a:r>
              <a:rPr lang="en-US" err="1"/>
              <a:t>Prädiktoren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Bestimmung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</a:t>
            </a:r>
            <a:r>
              <a:rPr lang="en-US" err="1"/>
              <a:t>Kriteriums</a:t>
            </a:r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4549398" y="552455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https://datatab.de/tutorial/lineare-regression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6DCC7F-02B1-9228-30BA-681C347C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98" y="2752782"/>
            <a:ext cx="714375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43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Wozu braucht man Regression?</a:t>
            </a:r>
            <a:br>
              <a:rPr lang="de-DE"/>
            </a:br>
            <a:r>
              <a:rPr lang="de-DE"/>
              <a:t>Wo könntet ihr Regression anwenden?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042D58A7-C2EC-9F84-E3CE-85BD7EE6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584A6D9-F076-4F89-ADA2-89BAF04B4266}" type="slidenum">
              <a:rPr lang="de-DE" smtClean="0"/>
              <a:pPr>
                <a:spcAft>
                  <a:spcPts val="600"/>
                </a:spcAft>
              </a:pPr>
              <a:t>52</a:t>
            </a:fld>
            <a:endParaRPr lang="de-DE"/>
          </a:p>
        </p:txBody>
      </p:sp>
      <p:sp>
        <p:nvSpPr>
          <p:cNvPr id="3" name="Foliennummernplatzhalter 2" hidden="1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1763" y="6515100"/>
            <a:ext cx="1900237" cy="2159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52</a:t>
            </a:fld>
            <a:endParaRPr lang="de-DE"/>
          </a:p>
        </p:txBody>
      </p:sp>
      <p:pic>
        <p:nvPicPr>
          <p:cNvPr id="8" name="Picture 6" descr="Hölzerne Menschengestalt">
            <a:extLst>
              <a:ext uri="{FF2B5EF4-FFF2-40B4-BE49-F238E27FC236}">
                <a16:creationId xmlns:a16="http://schemas.microsoft.com/office/drawing/2014/main" id="{DED16DF4-37DE-5D5F-D830-8E4FA4596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" r="1" b="44129"/>
          <a:stretch/>
        </p:blipFill>
        <p:spPr>
          <a:xfrm>
            <a:off x="406402" y="2033591"/>
            <a:ext cx="11377084" cy="4210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700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Wozu braucht man Regression?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2967FA9-0661-4748-EBFA-ED131685EF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Vorhersage für Anzahl an Menschen bei einem Festival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Wettervorhersage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Einnahmen vorhersagen anhand von Werbeausgaben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Benötigte Medikamentendosis anhand von Blutdruck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Vorhersage von Spielerleistung anhand von Trainingsdaten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1909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1728734" y="1908484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54</a:t>
            </a:fld>
            <a:endParaRPr lang="de-DE"/>
          </a:p>
        </p:txBody>
      </p:sp>
      <p:pic>
        <p:nvPicPr>
          <p:cNvPr id="8" name="Grafik 7" descr="Ein Bild, das Screenshot, Rechteck, Quadrat, Design enthält.&#10;&#10;Automatisch generierte Beschreibung">
            <a:extLst>
              <a:ext uri="{FF2B5EF4-FFF2-40B4-BE49-F238E27FC236}">
                <a16:creationId xmlns:a16="http://schemas.microsoft.com/office/drawing/2014/main" id="{31F2DE29-1003-C512-B273-89EEFE961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77" y="1906795"/>
            <a:ext cx="5530556" cy="4492482"/>
          </a:xfrm>
          <a:prstGeom prst="rect">
            <a:avLst/>
          </a:prstGeom>
        </p:spPr>
      </p:pic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2573AAD-314A-2F6B-A2BA-08C694BCDFC7}"/>
              </a:ext>
            </a:extLst>
          </p:cNvPr>
          <p:cNvSpPr/>
          <p:nvPr/>
        </p:nvSpPr>
        <p:spPr>
          <a:xfrm>
            <a:off x="5539145" y="4071067"/>
            <a:ext cx="980925" cy="232820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147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DB7F83-EBFA-1DB3-4189-EF0528B0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3B8751-42F7-E9A9-7CA4-9E506764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55</a:t>
            </a:fld>
            <a:endParaRPr lang="de-DE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294EF42F-E345-FDAF-B6E7-69819674943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7EE6E934-F168-F6EB-4D3B-70C35238710C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/>
              <a:t>Dankeschön! Fragen?!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E4925CE-02C7-9D4C-8B60-007990B69A1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4285188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Training + Anwendung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8173" y="3194074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488463" y="4254040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Anwendung</a:t>
            </a: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>
            <a:off x="4080046" y="3501397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198B37D-D4CE-A321-8576-A2EFCB958A3E}"/>
              </a:ext>
            </a:extLst>
          </p:cNvPr>
          <p:cNvSpPr/>
          <p:nvPr/>
        </p:nvSpPr>
        <p:spPr>
          <a:xfrm>
            <a:off x="4031780" y="5484955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641D51C-3C4E-62BB-B394-C584587D6505}"/>
              </a:ext>
            </a:extLst>
          </p:cNvPr>
          <p:cNvSpPr txBox="1"/>
          <p:nvPr/>
        </p:nvSpPr>
        <p:spPr>
          <a:xfrm>
            <a:off x="9558709" y="5436602"/>
            <a:ext cx="162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Vorhersage</a:t>
            </a:r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823F4E19-C3B4-1072-CF8B-49ECEB597390}"/>
              </a:ext>
            </a:extLst>
          </p:cNvPr>
          <p:cNvSpPr/>
          <p:nvPr/>
        </p:nvSpPr>
        <p:spPr>
          <a:xfrm>
            <a:off x="7781701" y="5456071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2DB54B5-7B94-5A2A-83B6-4E236C8AEE35}"/>
              </a:ext>
            </a:extLst>
          </p:cNvPr>
          <p:cNvSpPr txBox="1"/>
          <p:nvPr/>
        </p:nvSpPr>
        <p:spPr>
          <a:xfrm>
            <a:off x="1630566" y="3483568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Daten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B67217E2-8849-0AD8-80A3-197A5993B206}"/>
              </a:ext>
            </a:extLst>
          </p:cNvPr>
          <p:cNvSpPr/>
          <p:nvPr/>
        </p:nvSpPr>
        <p:spPr>
          <a:xfrm>
            <a:off x="7829967" y="3491570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85508DA-EB80-2805-BFA2-7496129CC64F}"/>
              </a:ext>
            </a:extLst>
          </p:cNvPr>
          <p:cNvSpPr txBox="1"/>
          <p:nvPr/>
        </p:nvSpPr>
        <p:spPr>
          <a:xfrm>
            <a:off x="9692164" y="3432900"/>
            <a:ext cx="145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Vorhersage</a:t>
            </a:r>
          </a:p>
        </p:txBody>
      </p:sp>
      <p:sp>
        <p:nvSpPr>
          <p:cNvPr id="33" name="Pfeil: gebogen 32">
            <a:extLst>
              <a:ext uri="{FF2B5EF4-FFF2-40B4-BE49-F238E27FC236}">
                <a16:creationId xmlns:a16="http://schemas.microsoft.com/office/drawing/2014/main" id="{39D923E4-87FF-E13A-E418-35E9BDF3B4FC}"/>
              </a:ext>
            </a:extLst>
          </p:cNvPr>
          <p:cNvSpPr/>
          <p:nvPr/>
        </p:nvSpPr>
        <p:spPr>
          <a:xfrm flipH="1">
            <a:off x="6383887" y="1452744"/>
            <a:ext cx="4369406" cy="3341527"/>
          </a:xfrm>
          <a:prstGeom prst="circularArrow">
            <a:avLst>
              <a:gd name="adj1" fmla="val 2927"/>
              <a:gd name="adj2" fmla="val 707433"/>
              <a:gd name="adj3" fmla="val 20680263"/>
              <a:gd name="adj4" fmla="val 13231096"/>
              <a:gd name="adj5" fmla="val 6131"/>
            </a:avLst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38100"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4D86BA9-70DB-CF74-418E-01AAB39D7E30}"/>
              </a:ext>
            </a:extLst>
          </p:cNvPr>
          <p:cNvSpPr txBox="1"/>
          <p:nvPr/>
        </p:nvSpPr>
        <p:spPr>
          <a:xfrm>
            <a:off x="7501166" y="580124"/>
            <a:ext cx="2134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 mithilfe des Fehlers verbessern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185A93D-9258-9A1D-3009-D87FB37C0198}"/>
              </a:ext>
            </a:extLst>
          </p:cNvPr>
          <p:cNvSpPr txBox="1"/>
          <p:nvPr/>
        </p:nvSpPr>
        <p:spPr>
          <a:xfrm>
            <a:off x="5929898" y="4106057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1D3CAEB-56B5-5B22-7D66-2706F682FE67}"/>
              </a:ext>
            </a:extLst>
          </p:cNvPr>
          <p:cNvSpPr txBox="1"/>
          <p:nvPr/>
        </p:nvSpPr>
        <p:spPr>
          <a:xfrm>
            <a:off x="9479473" y="2168113"/>
            <a:ext cx="145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Fehler</a:t>
            </a:r>
          </a:p>
        </p:txBody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2A9E0707-C4C2-5A6B-2404-439E3124A4E9}"/>
              </a:ext>
            </a:extLst>
          </p:cNvPr>
          <p:cNvSpPr/>
          <p:nvPr/>
        </p:nvSpPr>
        <p:spPr>
          <a:xfrm rot="16200000">
            <a:off x="9909168" y="2865083"/>
            <a:ext cx="707389" cy="316510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2170B24-F509-036F-29D3-7F196733D71F}"/>
              </a:ext>
            </a:extLst>
          </p:cNvPr>
          <p:cNvSpPr txBox="1"/>
          <p:nvPr/>
        </p:nvSpPr>
        <p:spPr>
          <a:xfrm>
            <a:off x="1572729" y="5456071"/>
            <a:ext cx="170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(Unbekannte) Daten</a:t>
            </a:r>
          </a:p>
        </p:txBody>
      </p:sp>
      <p:pic>
        <p:nvPicPr>
          <p:cNvPr id="40" name="Grafik 39" descr="Kopf mit Zahnrädern mit einfarbiger Füllung">
            <a:extLst>
              <a:ext uri="{FF2B5EF4-FFF2-40B4-BE49-F238E27FC236}">
                <a16:creationId xmlns:a16="http://schemas.microsoft.com/office/drawing/2014/main" id="{915C5DF5-83E8-94FC-9B7B-3C3751B50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9907" y="4887005"/>
            <a:ext cx="914400" cy="914400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3CD70D46-B646-E343-8305-2174C3F0FF71}"/>
              </a:ext>
            </a:extLst>
          </p:cNvPr>
          <p:cNvSpPr txBox="1"/>
          <p:nvPr/>
        </p:nvSpPr>
        <p:spPr>
          <a:xfrm>
            <a:off x="5881632" y="5798988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</a:t>
            </a:r>
          </a:p>
        </p:txBody>
      </p:sp>
    </p:spTree>
    <p:extLst>
      <p:ext uri="{BB962C8B-B14F-4D97-AF65-F5344CB8AC3E}">
        <p14:creationId xmlns:p14="http://schemas.microsoft.com/office/powerpoint/2010/main" val="3666134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Überwachtes Lernen</a:t>
            </a:r>
            <a:br>
              <a:rPr lang="de-DE"/>
            </a:br>
            <a:r>
              <a:rPr lang="de-DE"/>
              <a:t>TODO </a:t>
            </a:r>
            <a:r>
              <a:rPr lang="de-DE" err="1"/>
              <a:t>vll</a:t>
            </a:r>
            <a:r>
              <a:rPr lang="de-DE"/>
              <a:t> nebeneinander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2362" y="2707334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406401" y="4685199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Anwendung</a:t>
            </a:r>
          </a:p>
        </p:txBody>
      </p:sp>
      <p:pic>
        <p:nvPicPr>
          <p:cNvPr id="16" name="Grafik 15" descr="Banane Silhouette">
            <a:extLst>
              <a:ext uri="{FF2B5EF4-FFF2-40B4-BE49-F238E27FC236}">
                <a16:creationId xmlns:a16="http://schemas.microsoft.com/office/drawing/2014/main" id="{D2554147-0893-21A1-25CC-3579B39E8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9156" y="2685276"/>
            <a:ext cx="914400" cy="914400"/>
          </a:xfrm>
          <a:prstGeom prst="rect">
            <a:avLst/>
          </a:prstGeom>
        </p:spPr>
      </p:pic>
      <p:pic>
        <p:nvPicPr>
          <p:cNvPr id="18" name="Grafik 17" descr="Apfel Silhouette">
            <a:extLst>
              <a:ext uri="{FF2B5EF4-FFF2-40B4-BE49-F238E27FC236}">
                <a16:creationId xmlns:a16="http://schemas.microsoft.com/office/drawing/2014/main" id="{578D4D9E-1E53-8E2B-2E84-C1E9E3D42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6225" y="2707334"/>
            <a:ext cx="914400" cy="914400"/>
          </a:xfrm>
          <a:prstGeom prst="rect">
            <a:avLst/>
          </a:prstGeom>
        </p:spPr>
      </p:pic>
      <p:pic>
        <p:nvPicPr>
          <p:cNvPr id="20" name="Grafik 19" descr="Erdbeere Silhouette">
            <a:extLst>
              <a:ext uri="{FF2B5EF4-FFF2-40B4-BE49-F238E27FC236}">
                <a16:creationId xmlns:a16="http://schemas.microsoft.com/office/drawing/2014/main" id="{E192B57B-4C9F-580C-F030-2D3C2D59D9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087" y="2684881"/>
            <a:ext cx="914400" cy="914400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>
            <a:off x="5853616" y="3117437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1BD6737-82F1-5BD4-0CA5-B24682D89AE5}"/>
              </a:ext>
            </a:extLst>
          </p:cNvPr>
          <p:cNvSpPr txBox="1"/>
          <p:nvPr/>
        </p:nvSpPr>
        <p:spPr>
          <a:xfrm>
            <a:off x="564368" y="3715608"/>
            <a:ext cx="136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„Erdbeere“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76224B0-FEAA-2822-5CC6-B8741C4C4322}"/>
              </a:ext>
            </a:extLst>
          </p:cNvPr>
          <p:cNvSpPr txBox="1"/>
          <p:nvPr/>
        </p:nvSpPr>
        <p:spPr>
          <a:xfrm>
            <a:off x="2247343" y="3727635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„Banane“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83E18A-DC4D-7D61-6EBF-F3E960986BB9}"/>
              </a:ext>
            </a:extLst>
          </p:cNvPr>
          <p:cNvSpPr txBox="1"/>
          <p:nvPr/>
        </p:nvSpPr>
        <p:spPr>
          <a:xfrm>
            <a:off x="3854412" y="3715608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„Apfel“</a:t>
            </a:r>
          </a:p>
        </p:txBody>
      </p:sp>
      <p:pic>
        <p:nvPicPr>
          <p:cNvPr id="25" name="Grafik 24" descr="Kopf mit Zahnrädern mit einfarbiger Füllung">
            <a:extLst>
              <a:ext uri="{FF2B5EF4-FFF2-40B4-BE49-F238E27FC236}">
                <a16:creationId xmlns:a16="http://schemas.microsoft.com/office/drawing/2014/main" id="{EBA048CE-0253-59D0-CE36-2C8483EE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5044" y="5223316"/>
            <a:ext cx="914400" cy="914400"/>
          </a:xfrm>
          <a:prstGeom prst="rect">
            <a:avLst/>
          </a:prstGeom>
        </p:spPr>
      </p:pic>
      <p:pic>
        <p:nvPicPr>
          <p:cNvPr id="26" name="Grafik 25" descr="Apfel Silhouette">
            <a:extLst>
              <a:ext uri="{FF2B5EF4-FFF2-40B4-BE49-F238E27FC236}">
                <a16:creationId xmlns:a16="http://schemas.microsoft.com/office/drawing/2014/main" id="{F4624920-7790-BE56-073A-ABFEBF869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8907" y="5223316"/>
            <a:ext cx="914400" cy="914400"/>
          </a:xfrm>
          <a:prstGeom prst="rect">
            <a:avLst/>
          </a:prstGeom>
        </p:spPr>
      </p:pic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198B37D-D4CE-A321-8576-A2EFCB958A3E}"/>
              </a:ext>
            </a:extLst>
          </p:cNvPr>
          <p:cNvSpPr/>
          <p:nvPr/>
        </p:nvSpPr>
        <p:spPr>
          <a:xfrm>
            <a:off x="4316298" y="5633419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641D51C-3C4E-62BB-B394-C584587D6505}"/>
              </a:ext>
            </a:extLst>
          </p:cNvPr>
          <p:cNvSpPr txBox="1"/>
          <p:nvPr/>
        </p:nvSpPr>
        <p:spPr>
          <a:xfrm>
            <a:off x="9801716" y="5633419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„Apfel“</a:t>
            </a:r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823F4E19-C3B4-1072-CF8B-49ECEB597390}"/>
              </a:ext>
            </a:extLst>
          </p:cNvPr>
          <p:cNvSpPr/>
          <p:nvPr/>
        </p:nvSpPr>
        <p:spPr>
          <a:xfrm>
            <a:off x="8058903" y="5633419"/>
            <a:ext cx="1043354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7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Erinnerung: </a:t>
            </a:r>
            <a:r>
              <a:rPr lang="de-DE" err="1"/>
              <a:t>Supervised</a:t>
            </a:r>
            <a:r>
              <a:rPr lang="de-DE"/>
              <a:t> Learning</a:t>
            </a:r>
            <a:endParaRPr lang="en-US"/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9156" y="5469271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6674456" y="1988403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Anwendung</a:t>
            </a:r>
          </a:p>
        </p:txBody>
      </p:sp>
      <p:pic>
        <p:nvPicPr>
          <p:cNvPr id="16" name="Grafik 15" descr="Banane Silhouette">
            <a:extLst>
              <a:ext uri="{FF2B5EF4-FFF2-40B4-BE49-F238E27FC236}">
                <a16:creationId xmlns:a16="http://schemas.microsoft.com/office/drawing/2014/main" id="{D2554147-0893-21A1-25CC-3579B39E8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9156" y="2685276"/>
            <a:ext cx="914400" cy="914400"/>
          </a:xfrm>
          <a:prstGeom prst="rect">
            <a:avLst/>
          </a:prstGeom>
        </p:spPr>
      </p:pic>
      <p:pic>
        <p:nvPicPr>
          <p:cNvPr id="18" name="Grafik 17" descr="Apfel Silhouette">
            <a:extLst>
              <a:ext uri="{FF2B5EF4-FFF2-40B4-BE49-F238E27FC236}">
                <a16:creationId xmlns:a16="http://schemas.microsoft.com/office/drawing/2014/main" id="{578D4D9E-1E53-8E2B-2E84-C1E9E3D42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6225" y="2707334"/>
            <a:ext cx="914400" cy="914400"/>
          </a:xfrm>
          <a:prstGeom prst="rect">
            <a:avLst/>
          </a:prstGeom>
        </p:spPr>
      </p:pic>
      <p:pic>
        <p:nvPicPr>
          <p:cNvPr id="20" name="Grafik 19" descr="Erdbeere Silhouette">
            <a:extLst>
              <a:ext uri="{FF2B5EF4-FFF2-40B4-BE49-F238E27FC236}">
                <a16:creationId xmlns:a16="http://schemas.microsoft.com/office/drawing/2014/main" id="{E192B57B-4C9F-580C-F030-2D3C2D59D9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087" y="2684881"/>
            <a:ext cx="914400" cy="914400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 rot="5400000">
            <a:off x="2399153" y="4614307"/>
            <a:ext cx="914401" cy="31156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1BD6737-82F1-5BD4-0CA5-B24682D89AE5}"/>
              </a:ext>
            </a:extLst>
          </p:cNvPr>
          <p:cNvSpPr txBox="1"/>
          <p:nvPr/>
        </p:nvSpPr>
        <p:spPr>
          <a:xfrm>
            <a:off x="564368" y="3715608"/>
            <a:ext cx="136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„Erdbeere“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76224B0-FEAA-2822-5CC6-B8741C4C4322}"/>
              </a:ext>
            </a:extLst>
          </p:cNvPr>
          <p:cNvSpPr txBox="1"/>
          <p:nvPr/>
        </p:nvSpPr>
        <p:spPr>
          <a:xfrm>
            <a:off x="2247343" y="3727635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„Banane“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83E18A-DC4D-7D61-6EBF-F3E960986BB9}"/>
              </a:ext>
            </a:extLst>
          </p:cNvPr>
          <p:cNvSpPr txBox="1"/>
          <p:nvPr/>
        </p:nvSpPr>
        <p:spPr>
          <a:xfrm>
            <a:off x="3854412" y="3715608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„Apfel“</a:t>
            </a:r>
          </a:p>
        </p:txBody>
      </p:sp>
      <p:pic>
        <p:nvPicPr>
          <p:cNvPr id="25" name="Grafik 24" descr="Kopf mit Zahnrädern mit einfarbiger Füllung">
            <a:extLst>
              <a:ext uri="{FF2B5EF4-FFF2-40B4-BE49-F238E27FC236}">
                <a16:creationId xmlns:a16="http://schemas.microsoft.com/office/drawing/2014/main" id="{EBA048CE-0253-59D0-CE36-2C8483EE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6147" y="3898649"/>
            <a:ext cx="914400" cy="914400"/>
          </a:xfrm>
          <a:prstGeom prst="rect">
            <a:avLst/>
          </a:prstGeom>
        </p:spPr>
      </p:pic>
      <p:pic>
        <p:nvPicPr>
          <p:cNvPr id="26" name="Grafik 25" descr="Apfel Silhouette">
            <a:extLst>
              <a:ext uri="{FF2B5EF4-FFF2-40B4-BE49-F238E27FC236}">
                <a16:creationId xmlns:a16="http://schemas.microsoft.com/office/drawing/2014/main" id="{F4624920-7790-BE56-073A-ABFEBF869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6147" y="1992868"/>
            <a:ext cx="914400" cy="914400"/>
          </a:xfrm>
          <a:prstGeom prst="rect">
            <a:avLst/>
          </a:prstGeom>
        </p:spPr>
      </p:pic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198B37D-D4CE-A321-8576-A2EFCB958A3E}"/>
              </a:ext>
            </a:extLst>
          </p:cNvPr>
          <p:cNvSpPr/>
          <p:nvPr/>
        </p:nvSpPr>
        <p:spPr>
          <a:xfrm rot="5400000">
            <a:off x="9609335" y="3207845"/>
            <a:ext cx="712173" cy="32741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641D51C-3C4E-62BB-B394-C584587D6505}"/>
              </a:ext>
            </a:extLst>
          </p:cNvPr>
          <p:cNvSpPr txBox="1"/>
          <p:nvPr/>
        </p:nvSpPr>
        <p:spPr>
          <a:xfrm>
            <a:off x="9356408" y="5900270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„Apfel“</a:t>
            </a:r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823F4E19-C3B4-1072-CF8B-49ECEB597390}"/>
              </a:ext>
            </a:extLst>
          </p:cNvPr>
          <p:cNvSpPr/>
          <p:nvPr/>
        </p:nvSpPr>
        <p:spPr>
          <a:xfrm rot="5400000">
            <a:off x="9590008" y="5119020"/>
            <a:ext cx="717235" cy="31156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42A86253-3231-68D1-EDC8-2577830E42D1}"/>
              </a:ext>
            </a:extLst>
          </p:cNvPr>
          <p:cNvSpPr/>
          <p:nvPr/>
        </p:nvSpPr>
        <p:spPr>
          <a:xfrm rot="16200000">
            <a:off x="2006895" y="5269299"/>
            <a:ext cx="661126" cy="1261942"/>
          </a:xfrm>
          <a:prstGeom prst="circular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BF135E6-26AC-AFEC-345F-33FB9472FF9C}"/>
              </a:ext>
            </a:extLst>
          </p:cNvPr>
          <p:cNvSpPr txBox="1"/>
          <p:nvPr/>
        </p:nvSpPr>
        <p:spPr>
          <a:xfrm>
            <a:off x="722686" y="5715604"/>
            <a:ext cx="105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Lernen</a:t>
            </a:r>
          </a:p>
        </p:txBody>
      </p:sp>
    </p:spTree>
    <p:extLst>
      <p:ext uri="{BB962C8B-B14F-4D97-AF65-F5344CB8AC3E}">
        <p14:creationId xmlns:p14="http://schemas.microsoft.com/office/powerpoint/2010/main" val="3390717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Unüberwachtes Lernen</a:t>
            </a:r>
            <a:br>
              <a:rPr lang="de-DE"/>
            </a:br>
            <a:r>
              <a:rPr lang="de-DE"/>
              <a:t>TODO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9156" y="5469271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6674456" y="1988403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Anwendung</a:t>
            </a: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 rot="5400000">
            <a:off x="2399153" y="4614307"/>
            <a:ext cx="914401" cy="31156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 descr="Kopf mit Zahnrädern mit einfarbiger Füllung">
            <a:extLst>
              <a:ext uri="{FF2B5EF4-FFF2-40B4-BE49-F238E27FC236}">
                <a16:creationId xmlns:a16="http://schemas.microsoft.com/office/drawing/2014/main" id="{EBA048CE-0253-59D0-CE36-2C8483EE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347" y="4351376"/>
            <a:ext cx="914400" cy="914400"/>
          </a:xfrm>
          <a:prstGeom prst="rect">
            <a:avLst/>
          </a:prstGeom>
        </p:spPr>
      </p:pic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198B37D-D4CE-A321-8576-A2EFCB958A3E}"/>
              </a:ext>
            </a:extLst>
          </p:cNvPr>
          <p:cNvSpPr/>
          <p:nvPr/>
        </p:nvSpPr>
        <p:spPr>
          <a:xfrm rot="5400000">
            <a:off x="10039111" y="3700224"/>
            <a:ext cx="712173" cy="32741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Raupe Silhouette">
            <a:extLst>
              <a:ext uri="{FF2B5EF4-FFF2-40B4-BE49-F238E27FC236}">
                <a16:creationId xmlns:a16="http://schemas.microsoft.com/office/drawing/2014/main" id="{7D61FBB9-A1CB-F3E8-C4CA-9E65C7899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4281" y="4811918"/>
            <a:ext cx="914400" cy="914400"/>
          </a:xfrm>
          <a:prstGeom prst="rect">
            <a:avLst/>
          </a:prstGeom>
        </p:spPr>
      </p:pic>
      <p:pic>
        <p:nvPicPr>
          <p:cNvPr id="9" name="Grafik 8" descr="Heuschrecke Silhouette">
            <a:extLst>
              <a:ext uri="{FF2B5EF4-FFF2-40B4-BE49-F238E27FC236}">
                <a16:creationId xmlns:a16="http://schemas.microsoft.com/office/drawing/2014/main" id="{758AE95F-A5D2-BC32-F1EC-C5B70A1A5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3158" y="2450945"/>
            <a:ext cx="914400" cy="914400"/>
          </a:xfrm>
          <a:prstGeom prst="rect">
            <a:avLst/>
          </a:prstGeom>
        </p:spPr>
      </p:pic>
      <p:pic>
        <p:nvPicPr>
          <p:cNvPr id="13" name="Grafik 12" descr="Maikäfer Silhouette">
            <a:extLst>
              <a:ext uri="{FF2B5EF4-FFF2-40B4-BE49-F238E27FC236}">
                <a16:creationId xmlns:a16="http://schemas.microsoft.com/office/drawing/2014/main" id="{53FA998B-AC66-8E86-4471-E1BB9DF0AA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3347" y="3227694"/>
            <a:ext cx="914400" cy="914400"/>
          </a:xfrm>
          <a:prstGeom prst="rect">
            <a:avLst/>
          </a:prstGeom>
        </p:spPr>
      </p:pic>
      <p:pic>
        <p:nvPicPr>
          <p:cNvPr id="15" name="Grafik 14" descr="Schmetterling Silhouette">
            <a:extLst>
              <a:ext uri="{FF2B5EF4-FFF2-40B4-BE49-F238E27FC236}">
                <a16:creationId xmlns:a16="http://schemas.microsoft.com/office/drawing/2014/main" id="{2652EC44-6738-C58D-632B-FC8412DEE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3952" y="4770181"/>
            <a:ext cx="914400" cy="914400"/>
          </a:xfrm>
          <a:prstGeom prst="rect">
            <a:avLst/>
          </a:prstGeom>
        </p:spPr>
      </p:pic>
      <p:pic>
        <p:nvPicPr>
          <p:cNvPr id="31" name="Grafik 30" descr="Fuchs Silhouette">
            <a:extLst>
              <a:ext uri="{FF2B5EF4-FFF2-40B4-BE49-F238E27FC236}">
                <a16:creationId xmlns:a16="http://schemas.microsoft.com/office/drawing/2014/main" id="{02E51A75-3FDD-D8EB-3BE4-87E35AD10E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70060" y="2450068"/>
            <a:ext cx="914400" cy="914400"/>
          </a:xfrm>
          <a:prstGeom prst="rect">
            <a:avLst/>
          </a:prstGeom>
        </p:spPr>
      </p:pic>
      <p:pic>
        <p:nvPicPr>
          <p:cNvPr id="33" name="Grafik 32" descr="Pferd Silhouette">
            <a:extLst>
              <a:ext uri="{FF2B5EF4-FFF2-40B4-BE49-F238E27FC236}">
                <a16:creationId xmlns:a16="http://schemas.microsoft.com/office/drawing/2014/main" id="{0A9DCBA5-F759-38AF-AE6C-045B9E7374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00972" y="3227694"/>
            <a:ext cx="914400" cy="914400"/>
          </a:xfrm>
          <a:prstGeom prst="rect">
            <a:avLst/>
          </a:prstGeom>
        </p:spPr>
      </p:pic>
      <p:pic>
        <p:nvPicPr>
          <p:cNvPr id="35" name="Grafik 34" descr="Katze Silhouette">
            <a:extLst>
              <a:ext uri="{FF2B5EF4-FFF2-40B4-BE49-F238E27FC236}">
                <a16:creationId xmlns:a16="http://schemas.microsoft.com/office/drawing/2014/main" id="{B2432068-7464-0D0F-93B6-4EBA97C76C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81141" y="3851860"/>
            <a:ext cx="914400" cy="914400"/>
          </a:xfrm>
          <a:prstGeom prst="rect">
            <a:avLst/>
          </a:prstGeom>
        </p:spPr>
      </p:pic>
      <p:pic>
        <p:nvPicPr>
          <p:cNvPr id="37" name="Grafik 36" descr="Fisch Silhouette">
            <a:extLst>
              <a:ext uri="{FF2B5EF4-FFF2-40B4-BE49-F238E27FC236}">
                <a16:creationId xmlns:a16="http://schemas.microsoft.com/office/drawing/2014/main" id="{F6EBAA91-DAE5-1665-E245-9695D2AB4B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62076" y="2555355"/>
            <a:ext cx="914400" cy="914400"/>
          </a:xfrm>
          <a:prstGeom prst="rect">
            <a:avLst/>
          </a:prstGeom>
        </p:spPr>
      </p:pic>
      <p:pic>
        <p:nvPicPr>
          <p:cNvPr id="39" name="Grafik 38" descr="Clownfisch Silhouette">
            <a:extLst>
              <a:ext uri="{FF2B5EF4-FFF2-40B4-BE49-F238E27FC236}">
                <a16:creationId xmlns:a16="http://schemas.microsoft.com/office/drawing/2014/main" id="{010AB951-276F-915E-6B6B-B4B3A82081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93521" y="3302250"/>
            <a:ext cx="914400" cy="914400"/>
          </a:xfrm>
          <a:prstGeom prst="rect">
            <a:avLst/>
          </a:prstGeom>
        </p:spPr>
      </p:pic>
      <p:sp>
        <p:nvSpPr>
          <p:cNvPr id="40" name="Pfeil: gebogen 39">
            <a:extLst>
              <a:ext uri="{FF2B5EF4-FFF2-40B4-BE49-F238E27FC236}">
                <a16:creationId xmlns:a16="http://schemas.microsoft.com/office/drawing/2014/main" id="{789D1E93-33DB-2E69-D80F-0C350AE64123}"/>
              </a:ext>
            </a:extLst>
          </p:cNvPr>
          <p:cNvSpPr/>
          <p:nvPr/>
        </p:nvSpPr>
        <p:spPr>
          <a:xfrm rot="16200000">
            <a:off x="2006895" y="5269299"/>
            <a:ext cx="661126" cy="1261942"/>
          </a:xfrm>
          <a:prstGeom prst="circular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CEBD3E3-33DD-D901-C513-1D09BACC0735}"/>
              </a:ext>
            </a:extLst>
          </p:cNvPr>
          <p:cNvSpPr txBox="1"/>
          <p:nvPr/>
        </p:nvSpPr>
        <p:spPr>
          <a:xfrm>
            <a:off x="722686" y="5715604"/>
            <a:ext cx="105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Lernen</a:t>
            </a:r>
          </a:p>
        </p:txBody>
      </p:sp>
      <p:pic>
        <p:nvPicPr>
          <p:cNvPr id="42" name="Grafik 41" descr="Clownfisch Silhouette">
            <a:extLst>
              <a:ext uri="{FF2B5EF4-FFF2-40B4-BE49-F238E27FC236}">
                <a16:creationId xmlns:a16="http://schemas.microsoft.com/office/drawing/2014/main" id="{627EF72C-1725-0766-DA48-352E12DF00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28128" y="5627039"/>
            <a:ext cx="914400" cy="914400"/>
          </a:xfrm>
          <a:prstGeom prst="rect">
            <a:avLst/>
          </a:prstGeom>
        </p:spPr>
      </p:pic>
      <p:pic>
        <p:nvPicPr>
          <p:cNvPr id="44" name="Grafik 43" descr="Hase Silhouette">
            <a:extLst>
              <a:ext uri="{FF2B5EF4-FFF2-40B4-BE49-F238E27FC236}">
                <a16:creationId xmlns:a16="http://schemas.microsoft.com/office/drawing/2014/main" id="{924AD806-6A6D-AE83-2CD3-4BE33BAB17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74456" y="3855688"/>
            <a:ext cx="914400" cy="9144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2F3FB52-BC70-13EA-50C4-135CA79C3E77}"/>
              </a:ext>
            </a:extLst>
          </p:cNvPr>
          <p:cNvSpPr/>
          <p:nvPr/>
        </p:nvSpPr>
        <p:spPr>
          <a:xfrm>
            <a:off x="6512875" y="3899338"/>
            <a:ext cx="2536532" cy="248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6" name="Grafik 45" descr="Raupe Silhouette">
            <a:extLst>
              <a:ext uri="{FF2B5EF4-FFF2-40B4-BE49-F238E27FC236}">
                <a16:creationId xmlns:a16="http://schemas.microsoft.com/office/drawing/2014/main" id="{E7282F25-332A-63F5-74BC-986038E93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2205" y="1685150"/>
            <a:ext cx="914400" cy="914400"/>
          </a:xfrm>
          <a:prstGeom prst="rect">
            <a:avLst/>
          </a:prstGeom>
        </p:spPr>
      </p:pic>
      <p:pic>
        <p:nvPicPr>
          <p:cNvPr id="47" name="Grafik 46" descr="Schmetterling Silhouette">
            <a:extLst>
              <a:ext uri="{FF2B5EF4-FFF2-40B4-BE49-F238E27FC236}">
                <a16:creationId xmlns:a16="http://schemas.microsoft.com/office/drawing/2014/main" id="{4C377369-3564-08F3-8C10-2968BE66A3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07540" y="2456481"/>
            <a:ext cx="914400" cy="914400"/>
          </a:xfrm>
          <a:prstGeom prst="rect">
            <a:avLst/>
          </a:prstGeom>
        </p:spPr>
      </p:pic>
      <p:pic>
        <p:nvPicPr>
          <p:cNvPr id="48" name="Grafik 47" descr="Katze Silhouette">
            <a:extLst>
              <a:ext uri="{FF2B5EF4-FFF2-40B4-BE49-F238E27FC236}">
                <a16:creationId xmlns:a16="http://schemas.microsoft.com/office/drawing/2014/main" id="{41316E12-2974-8C49-107E-EE57176EAE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97786" y="2455137"/>
            <a:ext cx="914400" cy="914400"/>
          </a:xfrm>
          <a:prstGeom prst="rect">
            <a:avLst/>
          </a:prstGeom>
        </p:spPr>
      </p:pic>
      <p:pic>
        <p:nvPicPr>
          <p:cNvPr id="49" name="Grafik 48" descr="Clownfisch Silhouette">
            <a:extLst>
              <a:ext uri="{FF2B5EF4-FFF2-40B4-BE49-F238E27FC236}">
                <a16:creationId xmlns:a16="http://schemas.microsoft.com/office/drawing/2014/main" id="{51D4200A-5BDF-D09B-8EEF-2912A3E64F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83778" y="1700986"/>
            <a:ext cx="914400" cy="914400"/>
          </a:xfrm>
          <a:prstGeom prst="rect">
            <a:avLst/>
          </a:prstGeom>
        </p:spPr>
      </p:pic>
      <p:pic>
        <p:nvPicPr>
          <p:cNvPr id="50" name="Grafik 49" descr="Hase Silhouette">
            <a:extLst>
              <a:ext uri="{FF2B5EF4-FFF2-40B4-BE49-F238E27FC236}">
                <a16:creationId xmlns:a16="http://schemas.microsoft.com/office/drawing/2014/main" id="{02556EF6-AF86-FC5A-573A-4F5C94944AA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99359" y="2387850"/>
            <a:ext cx="914400" cy="914400"/>
          </a:xfrm>
          <a:prstGeom prst="rect">
            <a:avLst/>
          </a:prstGeom>
        </p:spPr>
      </p:pic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656714CD-80AF-6A7B-B9FC-122E91B873C6}"/>
              </a:ext>
            </a:extLst>
          </p:cNvPr>
          <p:cNvCxnSpPr>
            <a:cxnSpLocks/>
          </p:cNvCxnSpPr>
          <p:nvPr/>
        </p:nvCxnSpPr>
        <p:spPr>
          <a:xfrm flipH="1" flipV="1">
            <a:off x="6516414" y="4792717"/>
            <a:ext cx="2532993" cy="158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ED49F852-3D31-3D53-A6EF-FB461B9F51CA}"/>
              </a:ext>
            </a:extLst>
          </p:cNvPr>
          <p:cNvCxnSpPr>
            <a:cxnSpLocks/>
          </p:cNvCxnSpPr>
          <p:nvPr/>
        </p:nvCxnSpPr>
        <p:spPr>
          <a:xfrm flipH="1" flipV="1">
            <a:off x="6469169" y="5691341"/>
            <a:ext cx="2532993" cy="158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Pfeil: nach oben gebogen 55">
            <a:extLst>
              <a:ext uri="{FF2B5EF4-FFF2-40B4-BE49-F238E27FC236}">
                <a16:creationId xmlns:a16="http://schemas.microsoft.com/office/drawing/2014/main" id="{C9642692-425B-22C0-9BF0-01983C7A5982}"/>
              </a:ext>
            </a:extLst>
          </p:cNvPr>
          <p:cNvSpPr/>
          <p:nvPr/>
        </p:nvSpPr>
        <p:spPr>
          <a:xfrm rot="16200000" flipH="1">
            <a:off x="9513466" y="5170845"/>
            <a:ext cx="807495" cy="1190701"/>
          </a:xfrm>
          <a:prstGeom prst="bentUpArrow">
            <a:avLst>
              <a:gd name="adj1" fmla="val 21095"/>
              <a:gd name="adj2" fmla="val 25000"/>
              <a:gd name="adj3" fmla="val 25000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7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Unsupervised</a:t>
            </a:r>
            <a:r>
              <a:rPr lang="de-DE"/>
              <a:t> Learning /</a:t>
            </a:r>
            <a:br>
              <a:rPr lang="de-DE"/>
            </a:br>
            <a:r>
              <a:rPr lang="de-DE"/>
              <a:t>Unüberwachtes Lernen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2182" y="5469271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6674456" y="1988403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Anwendung</a:t>
            </a: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 rot="5400000">
            <a:off x="2399153" y="4614307"/>
            <a:ext cx="914401" cy="31156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 descr="Kopf mit Zahnrädern mit einfarbiger Füllung">
            <a:extLst>
              <a:ext uri="{FF2B5EF4-FFF2-40B4-BE49-F238E27FC236}">
                <a16:creationId xmlns:a16="http://schemas.microsoft.com/office/drawing/2014/main" id="{EBA048CE-0253-59D0-CE36-2C8483EE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347" y="4351376"/>
            <a:ext cx="914400" cy="914400"/>
          </a:xfrm>
          <a:prstGeom prst="rect">
            <a:avLst/>
          </a:prstGeom>
        </p:spPr>
      </p:pic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6198B37D-D4CE-A321-8576-A2EFCB958A3E}"/>
              </a:ext>
            </a:extLst>
          </p:cNvPr>
          <p:cNvSpPr/>
          <p:nvPr/>
        </p:nvSpPr>
        <p:spPr>
          <a:xfrm rot="5400000">
            <a:off x="10039111" y="3700224"/>
            <a:ext cx="712173" cy="32741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Raupe Silhouette">
            <a:extLst>
              <a:ext uri="{FF2B5EF4-FFF2-40B4-BE49-F238E27FC236}">
                <a16:creationId xmlns:a16="http://schemas.microsoft.com/office/drawing/2014/main" id="{7D61FBB9-A1CB-F3E8-C4CA-9E65C7899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4281" y="4811918"/>
            <a:ext cx="914400" cy="914400"/>
          </a:xfrm>
          <a:prstGeom prst="rect">
            <a:avLst/>
          </a:prstGeom>
        </p:spPr>
      </p:pic>
      <p:pic>
        <p:nvPicPr>
          <p:cNvPr id="9" name="Grafik 8" descr="Heuschrecke Silhouette">
            <a:extLst>
              <a:ext uri="{FF2B5EF4-FFF2-40B4-BE49-F238E27FC236}">
                <a16:creationId xmlns:a16="http://schemas.microsoft.com/office/drawing/2014/main" id="{758AE95F-A5D2-BC32-F1EC-C5B70A1A5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3158" y="2450945"/>
            <a:ext cx="914400" cy="914400"/>
          </a:xfrm>
          <a:prstGeom prst="rect">
            <a:avLst/>
          </a:prstGeom>
        </p:spPr>
      </p:pic>
      <p:pic>
        <p:nvPicPr>
          <p:cNvPr id="13" name="Grafik 12" descr="Maikäfer Silhouette">
            <a:extLst>
              <a:ext uri="{FF2B5EF4-FFF2-40B4-BE49-F238E27FC236}">
                <a16:creationId xmlns:a16="http://schemas.microsoft.com/office/drawing/2014/main" id="{53FA998B-AC66-8E86-4471-E1BB9DF0AA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3347" y="3227694"/>
            <a:ext cx="914400" cy="914400"/>
          </a:xfrm>
          <a:prstGeom prst="rect">
            <a:avLst/>
          </a:prstGeom>
        </p:spPr>
      </p:pic>
      <p:pic>
        <p:nvPicPr>
          <p:cNvPr id="15" name="Grafik 14" descr="Schmetterling Silhouette">
            <a:extLst>
              <a:ext uri="{FF2B5EF4-FFF2-40B4-BE49-F238E27FC236}">
                <a16:creationId xmlns:a16="http://schemas.microsoft.com/office/drawing/2014/main" id="{2652EC44-6738-C58D-632B-FC8412DEE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3952" y="4770181"/>
            <a:ext cx="914400" cy="914400"/>
          </a:xfrm>
          <a:prstGeom prst="rect">
            <a:avLst/>
          </a:prstGeom>
        </p:spPr>
      </p:pic>
      <p:pic>
        <p:nvPicPr>
          <p:cNvPr id="31" name="Grafik 30" descr="Fuchs Silhouette">
            <a:extLst>
              <a:ext uri="{FF2B5EF4-FFF2-40B4-BE49-F238E27FC236}">
                <a16:creationId xmlns:a16="http://schemas.microsoft.com/office/drawing/2014/main" id="{02E51A75-3FDD-D8EB-3BE4-87E35AD10E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70060" y="2450068"/>
            <a:ext cx="914400" cy="914400"/>
          </a:xfrm>
          <a:prstGeom prst="rect">
            <a:avLst/>
          </a:prstGeom>
        </p:spPr>
      </p:pic>
      <p:pic>
        <p:nvPicPr>
          <p:cNvPr id="33" name="Grafik 32" descr="Pferd Silhouette">
            <a:extLst>
              <a:ext uri="{FF2B5EF4-FFF2-40B4-BE49-F238E27FC236}">
                <a16:creationId xmlns:a16="http://schemas.microsoft.com/office/drawing/2014/main" id="{0A9DCBA5-F759-38AF-AE6C-045B9E7374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00972" y="3227694"/>
            <a:ext cx="914400" cy="914400"/>
          </a:xfrm>
          <a:prstGeom prst="rect">
            <a:avLst/>
          </a:prstGeom>
        </p:spPr>
      </p:pic>
      <p:pic>
        <p:nvPicPr>
          <p:cNvPr id="35" name="Grafik 34" descr="Katze Silhouette">
            <a:extLst>
              <a:ext uri="{FF2B5EF4-FFF2-40B4-BE49-F238E27FC236}">
                <a16:creationId xmlns:a16="http://schemas.microsoft.com/office/drawing/2014/main" id="{B2432068-7464-0D0F-93B6-4EBA97C76C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81141" y="3851860"/>
            <a:ext cx="914400" cy="914400"/>
          </a:xfrm>
          <a:prstGeom prst="rect">
            <a:avLst/>
          </a:prstGeom>
        </p:spPr>
      </p:pic>
      <p:pic>
        <p:nvPicPr>
          <p:cNvPr id="37" name="Grafik 36" descr="Fisch Silhouette">
            <a:extLst>
              <a:ext uri="{FF2B5EF4-FFF2-40B4-BE49-F238E27FC236}">
                <a16:creationId xmlns:a16="http://schemas.microsoft.com/office/drawing/2014/main" id="{F6EBAA91-DAE5-1665-E245-9695D2AB4B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62076" y="2555355"/>
            <a:ext cx="914400" cy="914400"/>
          </a:xfrm>
          <a:prstGeom prst="rect">
            <a:avLst/>
          </a:prstGeom>
        </p:spPr>
      </p:pic>
      <p:pic>
        <p:nvPicPr>
          <p:cNvPr id="39" name="Grafik 38" descr="Clownfisch Silhouette">
            <a:extLst>
              <a:ext uri="{FF2B5EF4-FFF2-40B4-BE49-F238E27FC236}">
                <a16:creationId xmlns:a16="http://schemas.microsoft.com/office/drawing/2014/main" id="{010AB951-276F-915E-6B6B-B4B3A82081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93521" y="3302250"/>
            <a:ext cx="914400" cy="914400"/>
          </a:xfrm>
          <a:prstGeom prst="rect">
            <a:avLst/>
          </a:prstGeom>
        </p:spPr>
      </p:pic>
      <p:sp>
        <p:nvSpPr>
          <p:cNvPr id="40" name="Pfeil: gebogen 39">
            <a:extLst>
              <a:ext uri="{FF2B5EF4-FFF2-40B4-BE49-F238E27FC236}">
                <a16:creationId xmlns:a16="http://schemas.microsoft.com/office/drawing/2014/main" id="{789D1E93-33DB-2E69-D80F-0C350AE64123}"/>
              </a:ext>
            </a:extLst>
          </p:cNvPr>
          <p:cNvSpPr/>
          <p:nvPr/>
        </p:nvSpPr>
        <p:spPr>
          <a:xfrm rot="16200000">
            <a:off x="2006895" y="5269299"/>
            <a:ext cx="661126" cy="1261942"/>
          </a:xfrm>
          <a:prstGeom prst="circular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CEBD3E3-33DD-D901-C513-1D09BACC0735}"/>
              </a:ext>
            </a:extLst>
          </p:cNvPr>
          <p:cNvSpPr txBox="1"/>
          <p:nvPr/>
        </p:nvSpPr>
        <p:spPr>
          <a:xfrm>
            <a:off x="722686" y="5715604"/>
            <a:ext cx="105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Lernen</a:t>
            </a:r>
          </a:p>
        </p:txBody>
      </p:sp>
      <p:pic>
        <p:nvPicPr>
          <p:cNvPr id="42" name="Grafik 41" descr="Clownfisch Silhouette">
            <a:extLst>
              <a:ext uri="{FF2B5EF4-FFF2-40B4-BE49-F238E27FC236}">
                <a16:creationId xmlns:a16="http://schemas.microsoft.com/office/drawing/2014/main" id="{627EF72C-1725-0766-DA48-352E12DF00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28128" y="5627039"/>
            <a:ext cx="914400" cy="914400"/>
          </a:xfrm>
          <a:prstGeom prst="rect">
            <a:avLst/>
          </a:prstGeom>
        </p:spPr>
      </p:pic>
      <p:pic>
        <p:nvPicPr>
          <p:cNvPr id="44" name="Grafik 43" descr="Hase Silhouette">
            <a:extLst>
              <a:ext uri="{FF2B5EF4-FFF2-40B4-BE49-F238E27FC236}">
                <a16:creationId xmlns:a16="http://schemas.microsoft.com/office/drawing/2014/main" id="{924AD806-6A6D-AE83-2CD3-4BE33BAB17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74456" y="3855688"/>
            <a:ext cx="914400" cy="9144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2F3FB52-BC70-13EA-50C4-135CA79C3E77}"/>
              </a:ext>
            </a:extLst>
          </p:cNvPr>
          <p:cNvSpPr/>
          <p:nvPr/>
        </p:nvSpPr>
        <p:spPr>
          <a:xfrm>
            <a:off x="6512875" y="3899338"/>
            <a:ext cx="2536532" cy="248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6" name="Grafik 45" descr="Raupe Silhouette">
            <a:extLst>
              <a:ext uri="{FF2B5EF4-FFF2-40B4-BE49-F238E27FC236}">
                <a16:creationId xmlns:a16="http://schemas.microsoft.com/office/drawing/2014/main" id="{E7282F25-332A-63F5-74BC-986038E93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2205" y="1685150"/>
            <a:ext cx="914400" cy="914400"/>
          </a:xfrm>
          <a:prstGeom prst="rect">
            <a:avLst/>
          </a:prstGeom>
        </p:spPr>
      </p:pic>
      <p:pic>
        <p:nvPicPr>
          <p:cNvPr id="47" name="Grafik 46" descr="Schmetterling Silhouette">
            <a:extLst>
              <a:ext uri="{FF2B5EF4-FFF2-40B4-BE49-F238E27FC236}">
                <a16:creationId xmlns:a16="http://schemas.microsoft.com/office/drawing/2014/main" id="{4C377369-3564-08F3-8C10-2968BE66A3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07540" y="2456481"/>
            <a:ext cx="914400" cy="914400"/>
          </a:xfrm>
          <a:prstGeom prst="rect">
            <a:avLst/>
          </a:prstGeom>
        </p:spPr>
      </p:pic>
      <p:pic>
        <p:nvPicPr>
          <p:cNvPr id="48" name="Grafik 47" descr="Katze Silhouette">
            <a:extLst>
              <a:ext uri="{FF2B5EF4-FFF2-40B4-BE49-F238E27FC236}">
                <a16:creationId xmlns:a16="http://schemas.microsoft.com/office/drawing/2014/main" id="{41316E12-2974-8C49-107E-EE57176EAE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97786" y="2455137"/>
            <a:ext cx="914400" cy="914400"/>
          </a:xfrm>
          <a:prstGeom prst="rect">
            <a:avLst/>
          </a:prstGeom>
        </p:spPr>
      </p:pic>
      <p:pic>
        <p:nvPicPr>
          <p:cNvPr id="49" name="Grafik 48" descr="Clownfisch Silhouette">
            <a:extLst>
              <a:ext uri="{FF2B5EF4-FFF2-40B4-BE49-F238E27FC236}">
                <a16:creationId xmlns:a16="http://schemas.microsoft.com/office/drawing/2014/main" id="{51D4200A-5BDF-D09B-8EEF-2912A3E64F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83778" y="1700986"/>
            <a:ext cx="914400" cy="914400"/>
          </a:xfrm>
          <a:prstGeom prst="rect">
            <a:avLst/>
          </a:prstGeom>
        </p:spPr>
      </p:pic>
      <p:pic>
        <p:nvPicPr>
          <p:cNvPr id="50" name="Grafik 49" descr="Hase Silhouette">
            <a:extLst>
              <a:ext uri="{FF2B5EF4-FFF2-40B4-BE49-F238E27FC236}">
                <a16:creationId xmlns:a16="http://schemas.microsoft.com/office/drawing/2014/main" id="{02556EF6-AF86-FC5A-573A-4F5C94944AA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99359" y="2387850"/>
            <a:ext cx="914400" cy="914400"/>
          </a:xfrm>
          <a:prstGeom prst="rect">
            <a:avLst/>
          </a:prstGeom>
        </p:spPr>
      </p:pic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656714CD-80AF-6A7B-B9FC-122E91B873C6}"/>
              </a:ext>
            </a:extLst>
          </p:cNvPr>
          <p:cNvCxnSpPr>
            <a:cxnSpLocks/>
          </p:cNvCxnSpPr>
          <p:nvPr/>
        </p:nvCxnSpPr>
        <p:spPr>
          <a:xfrm flipH="1" flipV="1">
            <a:off x="6516414" y="4792717"/>
            <a:ext cx="2532993" cy="158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ED49F852-3D31-3D53-A6EF-FB461B9F51CA}"/>
              </a:ext>
            </a:extLst>
          </p:cNvPr>
          <p:cNvCxnSpPr>
            <a:cxnSpLocks/>
          </p:cNvCxnSpPr>
          <p:nvPr/>
        </p:nvCxnSpPr>
        <p:spPr>
          <a:xfrm flipH="1" flipV="1">
            <a:off x="6469169" y="5691341"/>
            <a:ext cx="2532993" cy="158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Pfeil: nach oben gebogen 55">
            <a:extLst>
              <a:ext uri="{FF2B5EF4-FFF2-40B4-BE49-F238E27FC236}">
                <a16:creationId xmlns:a16="http://schemas.microsoft.com/office/drawing/2014/main" id="{C9642692-425B-22C0-9BF0-01983C7A5982}"/>
              </a:ext>
            </a:extLst>
          </p:cNvPr>
          <p:cNvSpPr/>
          <p:nvPr/>
        </p:nvSpPr>
        <p:spPr>
          <a:xfrm rot="16200000" flipH="1">
            <a:off x="9513466" y="5170845"/>
            <a:ext cx="807495" cy="1190701"/>
          </a:xfrm>
          <a:prstGeom prst="bentUpArrow">
            <a:avLst>
              <a:gd name="adj1" fmla="val 21095"/>
              <a:gd name="adj2" fmla="val 25000"/>
              <a:gd name="adj3" fmla="val 25000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712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Supervised</a:t>
            </a:r>
            <a:r>
              <a:rPr lang="de-DE"/>
              <a:t> Learning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9956" y="3687935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pic>
        <p:nvPicPr>
          <p:cNvPr id="16" name="Grafik 15" descr="Banane Silhouette">
            <a:extLst>
              <a:ext uri="{FF2B5EF4-FFF2-40B4-BE49-F238E27FC236}">
                <a16:creationId xmlns:a16="http://schemas.microsoft.com/office/drawing/2014/main" id="{D2554147-0893-21A1-25CC-3579B39E8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1189" y="3513368"/>
            <a:ext cx="914400" cy="914400"/>
          </a:xfrm>
          <a:prstGeom prst="rect">
            <a:avLst/>
          </a:prstGeom>
        </p:spPr>
      </p:pic>
      <p:pic>
        <p:nvPicPr>
          <p:cNvPr id="18" name="Grafik 17" descr="Apfel Silhouette">
            <a:extLst>
              <a:ext uri="{FF2B5EF4-FFF2-40B4-BE49-F238E27FC236}">
                <a16:creationId xmlns:a16="http://schemas.microsoft.com/office/drawing/2014/main" id="{578D4D9E-1E53-8E2B-2E84-C1E9E3D42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8258" y="3535426"/>
            <a:ext cx="914400" cy="914400"/>
          </a:xfrm>
          <a:prstGeom prst="rect">
            <a:avLst/>
          </a:prstGeom>
        </p:spPr>
      </p:pic>
      <p:pic>
        <p:nvPicPr>
          <p:cNvPr id="20" name="Grafik 19" descr="Erdbeere Silhouette">
            <a:extLst>
              <a:ext uri="{FF2B5EF4-FFF2-40B4-BE49-F238E27FC236}">
                <a16:creationId xmlns:a16="http://schemas.microsoft.com/office/drawing/2014/main" id="{E192B57B-4C9F-580C-F030-2D3C2D59D9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120" y="3512973"/>
            <a:ext cx="914400" cy="914400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>
            <a:off x="6093018" y="3970173"/>
            <a:ext cx="1376577" cy="319473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1BD6737-82F1-5BD4-0CA5-B24682D89AE5}"/>
              </a:ext>
            </a:extLst>
          </p:cNvPr>
          <p:cNvSpPr txBox="1"/>
          <p:nvPr/>
        </p:nvSpPr>
        <p:spPr>
          <a:xfrm>
            <a:off x="406401" y="4543700"/>
            <a:ext cx="136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„Erdbeere“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76224B0-FEAA-2822-5CC6-B8741C4C4322}"/>
              </a:ext>
            </a:extLst>
          </p:cNvPr>
          <p:cNvSpPr txBox="1"/>
          <p:nvPr/>
        </p:nvSpPr>
        <p:spPr>
          <a:xfrm>
            <a:off x="2089376" y="4555727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„Banane“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83E18A-DC4D-7D61-6EBF-F3E960986BB9}"/>
              </a:ext>
            </a:extLst>
          </p:cNvPr>
          <p:cNvSpPr txBox="1"/>
          <p:nvPr/>
        </p:nvSpPr>
        <p:spPr>
          <a:xfrm>
            <a:off x="3696445" y="4543700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„Apfel“</a:t>
            </a:r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42A86253-3231-68D1-EDC8-2577830E42D1}"/>
              </a:ext>
            </a:extLst>
          </p:cNvPr>
          <p:cNvSpPr/>
          <p:nvPr/>
        </p:nvSpPr>
        <p:spPr>
          <a:xfrm>
            <a:off x="8926593" y="2906842"/>
            <a:ext cx="661126" cy="1261942"/>
          </a:xfrm>
          <a:prstGeom prst="circular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BF135E6-26AC-AFEC-345F-33FB9472FF9C}"/>
              </a:ext>
            </a:extLst>
          </p:cNvPr>
          <p:cNvSpPr txBox="1"/>
          <p:nvPr/>
        </p:nvSpPr>
        <p:spPr>
          <a:xfrm>
            <a:off x="8799956" y="2453080"/>
            <a:ext cx="105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Lernen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1138634-9EFF-1224-F2E0-D80CE89B8031}"/>
              </a:ext>
            </a:extLst>
          </p:cNvPr>
          <p:cNvSpPr txBox="1"/>
          <p:nvPr/>
        </p:nvSpPr>
        <p:spPr>
          <a:xfrm>
            <a:off x="8635130" y="4580545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</a:t>
            </a:r>
          </a:p>
        </p:txBody>
      </p:sp>
    </p:spTree>
    <p:extLst>
      <p:ext uri="{BB962C8B-B14F-4D97-AF65-F5344CB8AC3E}">
        <p14:creationId xmlns:p14="http://schemas.microsoft.com/office/powerpoint/2010/main" val="4179259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Unsupervised</a:t>
            </a:r>
            <a:r>
              <a:rPr lang="de-DE"/>
              <a:t> Learning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9378" y="3724276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EE7FE5F-17DC-9C39-6199-F98DCC38B80E}"/>
              </a:ext>
            </a:extLst>
          </p:cNvPr>
          <p:cNvSpPr/>
          <p:nvPr/>
        </p:nvSpPr>
        <p:spPr>
          <a:xfrm>
            <a:off x="6183025" y="4100251"/>
            <a:ext cx="914401" cy="311562"/>
          </a:xfrm>
          <a:prstGeom prst="rightArrow">
            <a:avLst>
              <a:gd name="adj1" fmla="val 50000"/>
              <a:gd name="adj2" fmla="val 104265"/>
            </a:avLst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Heuschrecke Silhouette">
            <a:extLst>
              <a:ext uri="{FF2B5EF4-FFF2-40B4-BE49-F238E27FC236}">
                <a16:creationId xmlns:a16="http://schemas.microsoft.com/office/drawing/2014/main" id="{758AE95F-A5D2-BC32-F1EC-C5B70A1A5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1804" y="3404727"/>
            <a:ext cx="914400" cy="914400"/>
          </a:xfrm>
          <a:prstGeom prst="rect">
            <a:avLst/>
          </a:prstGeom>
        </p:spPr>
      </p:pic>
      <p:pic>
        <p:nvPicPr>
          <p:cNvPr id="13" name="Grafik 12" descr="Maikäfer Silhouette">
            <a:extLst>
              <a:ext uri="{FF2B5EF4-FFF2-40B4-BE49-F238E27FC236}">
                <a16:creationId xmlns:a16="http://schemas.microsoft.com/office/drawing/2014/main" id="{53FA998B-AC66-8E86-4471-E1BB9DF0AA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993" y="4181476"/>
            <a:ext cx="914400" cy="914400"/>
          </a:xfrm>
          <a:prstGeom prst="rect">
            <a:avLst/>
          </a:prstGeom>
        </p:spPr>
      </p:pic>
      <p:pic>
        <p:nvPicPr>
          <p:cNvPr id="31" name="Grafik 30" descr="Fuchs Silhouette">
            <a:extLst>
              <a:ext uri="{FF2B5EF4-FFF2-40B4-BE49-F238E27FC236}">
                <a16:creationId xmlns:a16="http://schemas.microsoft.com/office/drawing/2014/main" id="{02E51A75-3FDD-D8EB-3BE4-87E35AD10E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88706" y="3403850"/>
            <a:ext cx="914400" cy="914400"/>
          </a:xfrm>
          <a:prstGeom prst="rect">
            <a:avLst/>
          </a:prstGeom>
        </p:spPr>
      </p:pic>
      <p:pic>
        <p:nvPicPr>
          <p:cNvPr id="33" name="Grafik 32" descr="Pferd Silhouette">
            <a:extLst>
              <a:ext uri="{FF2B5EF4-FFF2-40B4-BE49-F238E27FC236}">
                <a16:creationId xmlns:a16="http://schemas.microsoft.com/office/drawing/2014/main" id="{0A9DCBA5-F759-38AF-AE6C-045B9E7374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19618" y="4181476"/>
            <a:ext cx="914400" cy="914400"/>
          </a:xfrm>
          <a:prstGeom prst="rect">
            <a:avLst/>
          </a:prstGeom>
        </p:spPr>
      </p:pic>
      <p:pic>
        <p:nvPicPr>
          <p:cNvPr id="37" name="Grafik 36" descr="Fisch Silhouette">
            <a:extLst>
              <a:ext uri="{FF2B5EF4-FFF2-40B4-BE49-F238E27FC236}">
                <a16:creationId xmlns:a16="http://schemas.microsoft.com/office/drawing/2014/main" id="{F6EBAA91-DAE5-1665-E245-9695D2AB4B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0722" y="3509137"/>
            <a:ext cx="914400" cy="914400"/>
          </a:xfrm>
          <a:prstGeom prst="rect">
            <a:avLst/>
          </a:prstGeom>
        </p:spPr>
      </p:pic>
      <p:pic>
        <p:nvPicPr>
          <p:cNvPr id="39" name="Grafik 38" descr="Clownfisch Silhouette">
            <a:extLst>
              <a:ext uri="{FF2B5EF4-FFF2-40B4-BE49-F238E27FC236}">
                <a16:creationId xmlns:a16="http://schemas.microsoft.com/office/drawing/2014/main" id="{010AB951-276F-915E-6B6B-B4B3A82081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12167" y="4256032"/>
            <a:ext cx="914400" cy="914400"/>
          </a:xfrm>
          <a:prstGeom prst="rect">
            <a:avLst/>
          </a:prstGeom>
        </p:spPr>
      </p:pic>
      <p:sp>
        <p:nvSpPr>
          <p:cNvPr id="40" name="Pfeil: gebogen 39">
            <a:extLst>
              <a:ext uri="{FF2B5EF4-FFF2-40B4-BE49-F238E27FC236}">
                <a16:creationId xmlns:a16="http://schemas.microsoft.com/office/drawing/2014/main" id="{789D1E93-33DB-2E69-D80F-0C350AE64123}"/>
              </a:ext>
            </a:extLst>
          </p:cNvPr>
          <p:cNvSpPr/>
          <p:nvPr/>
        </p:nvSpPr>
        <p:spPr>
          <a:xfrm>
            <a:off x="9096015" y="2859441"/>
            <a:ext cx="661126" cy="1261942"/>
          </a:xfrm>
          <a:prstGeom prst="circular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CEBD3E3-33DD-D901-C513-1D09BACC0735}"/>
              </a:ext>
            </a:extLst>
          </p:cNvPr>
          <p:cNvSpPr txBox="1"/>
          <p:nvPr/>
        </p:nvSpPr>
        <p:spPr>
          <a:xfrm>
            <a:off x="8969378" y="2454099"/>
            <a:ext cx="105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Lernen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AA7AC53-B5BE-23B6-175C-986D82F108F1}"/>
              </a:ext>
            </a:extLst>
          </p:cNvPr>
          <p:cNvSpPr txBox="1"/>
          <p:nvPr/>
        </p:nvSpPr>
        <p:spPr>
          <a:xfrm>
            <a:off x="8817565" y="4726544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</a:t>
            </a:r>
          </a:p>
        </p:txBody>
      </p:sp>
    </p:spTree>
    <p:extLst>
      <p:ext uri="{BB962C8B-B14F-4D97-AF65-F5344CB8AC3E}">
        <p14:creationId xmlns:p14="http://schemas.microsoft.com/office/powerpoint/2010/main" val="1160953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F60316E-3EC7-A57D-4C0B-A0D01B9D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170" y="6523984"/>
            <a:ext cx="7375299" cy="216000"/>
          </a:xfrm>
        </p:spPr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FF5EB7-AA42-5B4A-7EFD-78964307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9B44CD-1280-698F-C426-C6796BB7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Backpropagation</a:t>
            </a:r>
            <a:br>
              <a:rPr lang="de-DE"/>
            </a:br>
            <a:r>
              <a:rPr lang="de-DE"/>
              <a:t>2.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57245510-6CB9-1675-F25D-9DBB8B127D7B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13240377" y="2095789"/>
                <a:ext cx="1964508" cy="209241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Vorhergesagt (</a:t>
                </a:r>
                <a:r>
                  <a:rPr lang="de-DE" err="1"/>
                  <a:t>y_pred</a:t>
                </a:r>
                <a:r>
                  <a:rPr lang="de-DE"/>
                  <a:t>): 0,53</a:t>
                </a:r>
                <a:br>
                  <a:rPr lang="de-DE"/>
                </a:br>
                <a:r>
                  <a:rPr lang="de-DE"/>
                  <a:t>Richtiger Wert (</a:t>
                </a:r>
                <a:r>
                  <a:rPr lang="de-DE" err="1"/>
                  <a:t>y_true</a:t>
                </a:r>
                <a:r>
                  <a:rPr lang="de-DE"/>
                  <a:t>): 0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Fehler wird durch eine Verlustfunktion berechnet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Hier: Verlustfunktion ist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</m:oMath>
                </a14:m>
                <a:endParaRPr lang="de-DE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/>
                  <a:t>Fehler = 0,53</a:t>
                </a: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57245510-6CB9-1675-F25D-9DBB8B127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3240377" y="2095789"/>
                <a:ext cx="1964508" cy="2092415"/>
              </a:xfrm>
              <a:blipFill>
                <a:blip r:embed="rId3"/>
                <a:stretch>
                  <a:fillRect l="-17702" t="-4373" r="-7764" b="-254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BF18C6E-EF37-4457-BF82-BC288034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064" y="2201075"/>
            <a:ext cx="5289425" cy="34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2BEC63D-8429-F464-26A4-E9794F8CA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5" y="2095789"/>
            <a:ext cx="4284344" cy="2615854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7EFC548-E58B-ECD5-B9FB-03F62FAA30F3}"/>
              </a:ext>
            </a:extLst>
          </p:cNvPr>
          <p:cNvSpPr txBox="1"/>
          <p:nvPr/>
        </p:nvSpPr>
        <p:spPr>
          <a:xfrm>
            <a:off x="5836054" y="2676574"/>
            <a:ext cx="131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Loss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37792FD-A58A-6D11-8AEE-9A597F6C0D9A}"/>
              </a:ext>
            </a:extLst>
          </p:cNvPr>
          <p:cNvSpPr txBox="1"/>
          <p:nvPr/>
        </p:nvSpPr>
        <p:spPr>
          <a:xfrm rot="1800000">
            <a:off x="6510142" y="5125592"/>
            <a:ext cx="10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Weight</a:t>
            </a:r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AB2C985-C491-7216-559D-CFA030826952}"/>
              </a:ext>
            </a:extLst>
          </p:cNvPr>
          <p:cNvSpPr txBox="1"/>
          <p:nvPr/>
        </p:nvSpPr>
        <p:spPr>
          <a:xfrm rot="20700000">
            <a:off x="10669363" y="5172036"/>
            <a:ext cx="10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Weight</a:t>
            </a:r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BBC123C-2BFB-0A4E-52D5-C6F25AF79B8B}"/>
              </a:ext>
            </a:extLst>
          </p:cNvPr>
          <p:cNvSpPr txBox="1"/>
          <p:nvPr/>
        </p:nvSpPr>
        <p:spPr>
          <a:xfrm>
            <a:off x="6490477" y="5926060"/>
            <a:ext cx="3630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https://mriquestions.com/back-propagation.html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54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62279F-5843-5BF0-F2FD-07162CA8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6B19957-6FBD-793F-452A-DA307FF0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793CC6D-98D1-FB34-CF38-ADB37493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TODO spiel </a:t>
            </a:r>
            <a:r>
              <a:rPr lang="de-DE" err="1"/>
              <a:t>boot</a:t>
            </a:r>
            <a:r>
              <a:rPr lang="de-DE"/>
              <a:t> </a:t>
            </a:r>
            <a:r>
              <a:rPr lang="de-DE" err="1"/>
              <a:t>gradient</a:t>
            </a:r>
            <a:r>
              <a:rPr lang="de-DE"/>
              <a:t> </a:t>
            </a:r>
            <a:r>
              <a:rPr lang="de-DE" err="1"/>
              <a:t>descent</a:t>
            </a:r>
            <a:r>
              <a:rPr lang="de-DE"/>
              <a:t>?</a:t>
            </a:r>
            <a:br>
              <a:rPr lang="de-DE"/>
            </a:br>
            <a:r>
              <a:rPr lang="de-DE" err="1"/>
              <a:t>Vllt</a:t>
            </a:r>
            <a:r>
              <a:rPr lang="de-DE"/>
              <a:t> zu viel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A42C196-EB79-3E34-9AD0-2D5A9979C4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57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8B132F-D6E4-54F1-EC01-69DB780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Reinforcement Learning</a:t>
            </a:r>
          </a:p>
        </p:txBody>
      </p:sp>
      <p:pic>
        <p:nvPicPr>
          <p:cNvPr id="7" name="Grafik 6" descr="Kopf mit Zahnrädern mit einfarbiger Füllung">
            <a:extLst>
              <a:ext uri="{FF2B5EF4-FFF2-40B4-BE49-F238E27FC236}">
                <a16:creationId xmlns:a16="http://schemas.microsoft.com/office/drawing/2014/main" id="{E3F824A7-6591-B568-306A-0FE1F863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2099" y="3523513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06401" y="1992868"/>
            <a:ext cx="221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/>
              <a:t>Training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1BD6737-82F1-5BD4-0CA5-B24682D89AE5}"/>
              </a:ext>
            </a:extLst>
          </p:cNvPr>
          <p:cNvSpPr txBox="1"/>
          <p:nvPr/>
        </p:nvSpPr>
        <p:spPr>
          <a:xfrm>
            <a:off x="5742353" y="5888066"/>
            <a:ext cx="136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Aktionen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83E18A-DC4D-7D61-6EBF-F3E960986BB9}"/>
              </a:ext>
            </a:extLst>
          </p:cNvPr>
          <p:cNvSpPr txBox="1"/>
          <p:nvPr/>
        </p:nvSpPr>
        <p:spPr>
          <a:xfrm>
            <a:off x="2568526" y="4476761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Umfeld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641D51C-3C4E-62BB-B394-C584587D6505}"/>
              </a:ext>
            </a:extLst>
          </p:cNvPr>
          <p:cNvSpPr txBox="1"/>
          <p:nvPr/>
        </p:nvSpPr>
        <p:spPr>
          <a:xfrm>
            <a:off x="4977660" y="2063901"/>
            <a:ext cx="280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Beobachtung, Belohnung</a:t>
            </a:r>
          </a:p>
        </p:txBody>
      </p:sp>
      <p:pic>
        <p:nvPicPr>
          <p:cNvPr id="6" name="Grafik 5" descr="Labyrinth mit einfarbiger Füllung">
            <a:extLst>
              <a:ext uri="{FF2B5EF4-FFF2-40B4-BE49-F238E27FC236}">
                <a16:creationId xmlns:a16="http://schemas.microsoft.com/office/drawing/2014/main" id="{A49AB6FC-89C9-8F86-5052-C01524ECA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0339" y="3558594"/>
            <a:ext cx="914400" cy="91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DCEE462-42CD-349C-D69E-40AD9E688D45}"/>
              </a:ext>
            </a:extLst>
          </p:cNvPr>
          <p:cNvSpPr txBox="1"/>
          <p:nvPr/>
        </p:nvSpPr>
        <p:spPr>
          <a:xfrm>
            <a:off x="8810286" y="4521453"/>
            <a:ext cx="12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KI Modell</a:t>
            </a:r>
          </a:p>
        </p:txBody>
      </p:sp>
      <p:sp>
        <p:nvSpPr>
          <p:cNvPr id="10" name="Pfeil: nach unten gekrümmt 9">
            <a:extLst>
              <a:ext uri="{FF2B5EF4-FFF2-40B4-BE49-F238E27FC236}">
                <a16:creationId xmlns:a16="http://schemas.microsoft.com/office/drawing/2014/main" id="{6E96F9FD-E118-6C08-31F1-F6A704992BE6}"/>
              </a:ext>
            </a:extLst>
          </p:cNvPr>
          <p:cNvSpPr/>
          <p:nvPr/>
        </p:nvSpPr>
        <p:spPr>
          <a:xfrm>
            <a:off x="3229900" y="2509521"/>
            <a:ext cx="6394745" cy="863601"/>
          </a:xfrm>
          <a:prstGeom prst="curved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Pfeil: nach unten gekrümmt 12">
            <a:extLst>
              <a:ext uri="{FF2B5EF4-FFF2-40B4-BE49-F238E27FC236}">
                <a16:creationId xmlns:a16="http://schemas.microsoft.com/office/drawing/2014/main" id="{7B0F85C2-3E1B-28BD-6FAE-BEB7B2E972BC}"/>
              </a:ext>
            </a:extLst>
          </p:cNvPr>
          <p:cNvSpPr/>
          <p:nvPr/>
        </p:nvSpPr>
        <p:spPr>
          <a:xfrm rot="10800000">
            <a:off x="3024553" y="5021672"/>
            <a:ext cx="6394745" cy="863601"/>
          </a:xfrm>
          <a:prstGeom prst="curved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Pfeil: gebogen 16">
            <a:extLst>
              <a:ext uri="{FF2B5EF4-FFF2-40B4-BE49-F238E27FC236}">
                <a16:creationId xmlns:a16="http://schemas.microsoft.com/office/drawing/2014/main" id="{70EEDA8C-3C08-EB82-1127-951B30B407BC}"/>
              </a:ext>
            </a:extLst>
          </p:cNvPr>
          <p:cNvSpPr/>
          <p:nvPr/>
        </p:nvSpPr>
        <p:spPr>
          <a:xfrm rot="5400000">
            <a:off x="9553215" y="3292487"/>
            <a:ext cx="661126" cy="1261942"/>
          </a:xfrm>
          <a:prstGeom prst="circular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1E036C5-2BDA-30F4-CB10-1C815BB158B6}"/>
              </a:ext>
            </a:extLst>
          </p:cNvPr>
          <p:cNvSpPr txBox="1"/>
          <p:nvPr/>
        </p:nvSpPr>
        <p:spPr>
          <a:xfrm>
            <a:off x="10514749" y="3738792"/>
            <a:ext cx="105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Lernen</a:t>
            </a:r>
          </a:p>
        </p:txBody>
      </p:sp>
    </p:spTree>
    <p:extLst>
      <p:ext uri="{BB962C8B-B14F-4D97-AF65-F5344CB8AC3E}">
        <p14:creationId xmlns:p14="http://schemas.microsoft.com/office/powerpoint/2010/main" val="58068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CD4A57F-A9AE-18BB-4BCF-9B4DE809C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E89E37-7BC2-9A49-F3B1-06EFCA16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99E98A0-5914-FA3C-06A9-2DE48750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Overfitting</a:t>
            </a:r>
            <a:r>
              <a:rPr lang="de-DE"/>
              <a:t> + </a:t>
            </a:r>
            <a:r>
              <a:rPr lang="de-DE" err="1"/>
              <a:t>Underfitting</a:t>
            </a:r>
            <a:br>
              <a:rPr lang="de-DE"/>
            </a:br>
            <a:r>
              <a:rPr lang="de-DE"/>
              <a:t>Am Beispiel Regression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30B6FC-D9B1-235A-F36B-67B60CF8D173}"/>
              </a:ext>
            </a:extLst>
          </p:cNvPr>
          <p:cNvSpPr txBox="1"/>
          <p:nvPr/>
        </p:nvSpPr>
        <p:spPr>
          <a:xfrm>
            <a:off x="-2962441" y="5750347"/>
            <a:ext cx="272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https://miro.medium.com/v2/resize:fit:1400/format:webp/1*_7OPgojau8hkiPUiHoGK_w.png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C6B9D6-E9AC-1BFE-7A65-0662CABB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00" y="1865713"/>
            <a:ext cx="8995893" cy="31265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79DAE78-4133-EC2E-7252-55AAE984CB1B}"/>
              </a:ext>
            </a:extLst>
          </p:cNvPr>
          <p:cNvSpPr txBox="1"/>
          <p:nvPr/>
        </p:nvSpPr>
        <p:spPr>
          <a:xfrm>
            <a:off x="1596999" y="5292084"/>
            <a:ext cx="281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Zu einfach, um die zugrunde liegende Funktion zu beschreiben.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6D624FE-B02C-48A3-72CF-AC6EFE15E5C0}"/>
              </a:ext>
            </a:extLst>
          </p:cNvPr>
          <p:cNvSpPr txBox="1"/>
          <p:nvPr/>
        </p:nvSpPr>
        <p:spPr>
          <a:xfrm>
            <a:off x="7781700" y="5288682"/>
            <a:ext cx="2724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Jeder Datenpunkt liegt auf der Funktion. Zu gut, um wahr zu sein.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5A424B-0CD2-EF71-9989-FBB5F8B565A9}"/>
              </a:ext>
            </a:extLst>
          </p:cNvPr>
          <p:cNvSpPr txBox="1"/>
          <p:nvPr/>
        </p:nvSpPr>
        <p:spPr>
          <a:xfrm>
            <a:off x="1641126" y="6242949"/>
            <a:ext cx="7573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https://medium.com/greyatom/what-is-underfitting-and-overfitting-in-machine-learning-and-how-to-deal-with-it-6803a989c76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33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>
            <a:extLst>
              <a:ext uri="{FF2B5EF4-FFF2-40B4-BE49-F238E27FC236}">
                <a16:creationId xmlns:a16="http://schemas.microsoft.com/office/drawing/2014/main" id="{059C67C7-C496-C205-C29A-18E1BAB24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6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531E13-8928-A3D1-49DA-DBA272E9EF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Einführung in die KI 2</a:t>
            </a:r>
          </a:p>
        </p:txBody>
      </p:sp>
      <p:sp>
        <p:nvSpPr>
          <p:cNvPr id="13" name="Vertical Text Placeholder 4">
            <a:extLst>
              <a:ext uri="{FF2B5EF4-FFF2-40B4-BE49-F238E27FC236}">
                <a16:creationId xmlns:a16="http://schemas.microsoft.com/office/drawing/2014/main" id="{C934ABE0-719F-29CD-1C7F-414DBB0F136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7E16D7-13DA-6D01-AA8D-EB5A81C1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462EBF-3C3F-75A1-1C27-F94CA19F07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 + Klassifizierung</a:t>
            </a:r>
          </a:p>
        </p:txBody>
      </p:sp>
    </p:spTree>
    <p:extLst>
      <p:ext uri="{BB962C8B-B14F-4D97-AF65-F5344CB8AC3E}">
        <p14:creationId xmlns:p14="http://schemas.microsoft.com/office/powerpoint/2010/main" val="10649429"/>
      </p:ext>
    </p:extLst>
  </p:cSld>
  <p:clrMapOvr>
    <a:masterClrMapping/>
  </p:clrMapOvr>
</p:sld>
</file>

<file path=ppt/theme/theme1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Application>Microsoft Office PowerPoint</Application>
  <PresentationFormat>Widescreen</PresentationFormat>
  <Slides>63</Slides>
  <Notes>51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2_PPT_HHN_16x9_DE_02</vt:lpstr>
      <vt:lpstr>3_PPT_HHN_16x9_DE_02</vt:lpstr>
      <vt:lpstr>Einführung in die KI -  Wiederholung</vt:lpstr>
      <vt:lpstr>KI vs. ML VS. DL </vt:lpstr>
      <vt:lpstr>Training + Anwendung</vt:lpstr>
      <vt:lpstr>Supervised vs. Unsupervised vs. Reinforcement Learning</vt:lpstr>
      <vt:lpstr>Supervised Learning /  Überwachtes Lernen</vt:lpstr>
      <vt:lpstr>Unsupervised Learning / Unüberwachtes Lernen</vt:lpstr>
      <vt:lpstr>Reinforcement Learning</vt:lpstr>
      <vt:lpstr>Overfitting + Underfitting Am Beispiel Regression</vt:lpstr>
      <vt:lpstr>Einführung in die KI 2</vt:lpstr>
      <vt:lpstr>KI vs. ML VS. DL</vt:lpstr>
      <vt:lpstr>KI vs. ML VS. DL</vt:lpstr>
      <vt:lpstr>Neuronale Netze vs. Deep Learning</vt:lpstr>
      <vt:lpstr>Neuronale Netze Am Beispiel binäre Klassifikation</vt:lpstr>
      <vt:lpstr>Arten von NN Feedforward vs. Recurrent</vt:lpstr>
      <vt:lpstr>Forward Propagation</vt:lpstr>
      <vt:lpstr>Was ist der Input von NN?</vt:lpstr>
      <vt:lpstr>Was ist der Input von NN? Input Layer</vt:lpstr>
      <vt:lpstr>Wie werden Daten in Einem NN verarbeitet? Hidden Layer(s)</vt:lpstr>
      <vt:lpstr>Wie werden Daten in Einem NN verarbeitet? Hidden Layer(s)</vt:lpstr>
      <vt:lpstr>Wie werden Daten in Einem NN verarbeitet? Hidden Layer(s)</vt:lpstr>
      <vt:lpstr>Wie werden Daten in Einem NN verarbeitet? Hidden Layer(s)</vt:lpstr>
      <vt:lpstr>Wie kommen NN zu einem Output?</vt:lpstr>
      <vt:lpstr>Wie kommen NN zu einem Output?</vt:lpstr>
      <vt:lpstr>Wie kommen NN zu einem Output?</vt:lpstr>
      <vt:lpstr>Wie kommen NN zu einem Output?</vt:lpstr>
      <vt:lpstr>Wie kommen NN zu einem Output?</vt:lpstr>
      <vt:lpstr>Backpropagation</vt:lpstr>
      <vt:lpstr>Backpropagation</vt:lpstr>
      <vt:lpstr>Backpropagation </vt:lpstr>
      <vt:lpstr>Zusammenfassung</vt:lpstr>
      <vt:lpstr>Zusammenfassung</vt:lpstr>
      <vt:lpstr>Zusammenfassung</vt:lpstr>
      <vt:lpstr>Zusammenfassung</vt:lpstr>
      <vt:lpstr>Zusammenfassung</vt:lpstr>
      <vt:lpstr>Daten</vt:lpstr>
      <vt:lpstr>Supervised Learning - Klassifizierung</vt:lpstr>
      <vt:lpstr>Beißt dieser Affe?</vt:lpstr>
      <vt:lpstr>Beißt dieser Affe?</vt:lpstr>
      <vt:lpstr>Beißt dieser Affe? Regeln</vt:lpstr>
      <vt:lpstr>Beißt dieser Affe? Entscheidungsbaum</vt:lpstr>
      <vt:lpstr>Beißt dieser Affe? Entscheidungsbaum</vt:lpstr>
      <vt:lpstr>Wo befinden wir uns?</vt:lpstr>
      <vt:lpstr>Was ist Klassifizierung?</vt:lpstr>
      <vt:lpstr>Wo wird Klassifizierung genutzt?</vt:lpstr>
      <vt:lpstr>Mehrklassen-Klassifizierung</vt:lpstr>
      <vt:lpstr>Demonstratoren</vt:lpstr>
      <vt:lpstr>Supervised Learning - Regression</vt:lpstr>
      <vt:lpstr>Wo befinden wir uns?</vt:lpstr>
      <vt:lpstr>Was ist Regression?</vt:lpstr>
      <vt:lpstr>Klassifizierung vs. Regression</vt:lpstr>
      <vt:lpstr>Lineare Regression vs. Multiple Lineare Regression</vt:lpstr>
      <vt:lpstr>Wozu braucht man Regression? Wo könntet ihr Regression anwenden?</vt:lpstr>
      <vt:lpstr>Wozu braucht man Regression?</vt:lpstr>
      <vt:lpstr>Wo befinden wir uns?</vt:lpstr>
      <vt:lpstr>PowerPoint Presentation</vt:lpstr>
      <vt:lpstr>Training + Anwendung</vt:lpstr>
      <vt:lpstr>Überwachtes Lernen TODO vll nebeneinander</vt:lpstr>
      <vt:lpstr>Erinnerung: Supervised Learning</vt:lpstr>
      <vt:lpstr>Unüberwachtes Lernen TODO</vt:lpstr>
      <vt:lpstr>Supervised Learning</vt:lpstr>
      <vt:lpstr>Unsupervised Learning</vt:lpstr>
      <vt:lpstr>Backpropagation 2. Gradient Descent</vt:lpstr>
      <vt:lpstr>TODO spiel boot gradient descent? Vllt zu viel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und Gesellschaft</dc:title>
  <dc:creator>Max Kurscheidt</dc:creator>
  <cp:revision>1</cp:revision>
  <cp:lastPrinted>2020-10-20T08:16:59Z</cp:lastPrinted>
  <dcterms:created xsi:type="dcterms:W3CDTF">2020-09-11T11:07:21Z</dcterms:created>
  <dcterms:modified xsi:type="dcterms:W3CDTF">2023-08-30T12:10:34Z</dcterms:modified>
</cp:coreProperties>
</file>